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A.10(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118910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multiply polynomials of degree one and degree two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6" name="Picture 5" descr="Screen Shot 2018-03-11 at 12.37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6" y="1918236"/>
            <a:ext cx="5950577" cy="3073529"/>
          </a:xfrm>
          <a:prstGeom prst="rect">
            <a:avLst/>
          </a:prstGeom>
        </p:spPr>
      </p:pic>
      <p:pic>
        <p:nvPicPr>
          <p:cNvPr id="7" name="Picture 6" descr="Screen Shot 2018-03-11 at 12.3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2" y="3693251"/>
            <a:ext cx="2490684" cy="2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4064" y="1838270"/>
            <a:ext cx="556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F		O			I			L</a:t>
            </a:r>
            <a:endParaRPr lang="en-US" sz="8000" dirty="0"/>
          </a:p>
        </p:txBody>
      </p:sp>
      <p:sp>
        <p:nvSpPr>
          <p:cNvPr id="8" name="TextBox 7"/>
          <p:cNvSpPr txBox="1"/>
          <p:nvPr/>
        </p:nvSpPr>
        <p:spPr>
          <a:xfrm>
            <a:off x="1604064" y="3392443"/>
            <a:ext cx="55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			Outside			Inside		Last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5831" y="4428560"/>
            <a:ext cx="7552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(          )	(         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170335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do you find the area of a rectangle?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does the word distribute mean?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Underline the like terms. Then simplify the expression</a:t>
            </a:r>
          </a:p>
          <a:p>
            <a:pPr marL="0" indent="0">
              <a:buNone/>
            </a:pPr>
            <a:r>
              <a:rPr lang="en-US" sz="2000" dirty="0" smtClean="0"/>
              <a:t>2x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+5y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+9-3y</a:t>
            </a:r>
            <a:r>
              <a:rPr lang="en-US" sz="2000" baseline="30000" dirty="0" smtClean="0"/>
              <a:t>2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Polynomial</a:t>
            </a:r>
            <a:endParaRPr lang="en-US" dirty="0"/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Trinomial</a:t>
            </a:r>
          </a:p>
          <a:p>
            <a:pPr lvl="1"/>
            <a:r>
              <a:rPr lang="en-US" dirty="0" smtClean="0"/>
              <a:t>Like terms</a:t>
            </a:r>
          </a:p>
          <a:p>
            <a:pPr lvl="1"/>
            <a:r>
              <a:rPr lang="en-US" dirty="0" smtClean="0"/>
              <a:t>Distribute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064" y="1838270"/>
            <a:ext cx="556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F		O			I			L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1604064" y="3392443"/>
            <a:ext cx="55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			Outside			Inside		Last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5831" y="4428560"/>
            <a:ext cx="7552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(          )	(         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37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6" y="1918236"/>
            <a:ext cx="5950577" cy="3073529"/>
          </a:xfrm>
          <a:prstGeom prst="rect">
            <a:avLst/>
          </a:prstGeom>
        </p:spPr>
      </p:pic>
      <p:pic>
        <p:nvPicPr>
          <p:cNvPr id="7" name="Picture 6" descr="Screen Shot 2018-03-11 at 12.3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2" y="3693251"/>
            <a:ext cx="2490684" cy="2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 descr="Screen Shot 2018-03-14 at 3.30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769962"/>
            <a:ext cx="5850323" cy="50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4 at 3.3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72" y="1754711"/>
            <a:ext cx="5515707" cy="48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4 at 3.3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5" y="1734412"/>
            <a:ext cx="5547388" cy="3793903"/>
          </a:xfrm>
          <a:prstGeom prst="rect">
            <a:avLst/>
          </a:prstGeom>
        </p:spPr>
      </p:pic>
      <p:pic>
        <p:nvPicPr>
          <p:cNvPr id="4" name="Picture 3" descr="Screen Shot 2018-03-14 at 3.3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23" y="4634599"/>
            <a:ext cx="2797718" cy="17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1259</TotalTime>
  <Words>125</Words>
  <Application>Microsoft Macintosh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A.10(B)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 [5 minutes]</vt:lpstr>
      <vt:lpstr>We do - Student 3 [5 minutes]</vt:lpstr>
      <vt:lpstr>I Do [5 minutes]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76</cp:revision>
  <dcterms:created xsi:type="dcterms:W3CDTF">2017-09-22T23:49:10Z</dcterms:created>
  <dcterms:modified xsi:type="dcterms:W3CDTF">2018-03-14T21:35:53Z</dcterms:modified>
</cp:coreProperties>
</file>