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9" r:id="rId10"/>
    <p:sldId id="266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A.10(</a:t>
            </a:r>
            <a:r>
              <a:rPr lang="en-US" dirty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896021" y="3429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rewrite polynomial expressions of degree one and degree two </a:t>
            </a:r>
            <a:r>
              <a:rPr lang="en-US" dirty="0" smtClean="0"/>
              <a:t>in equivalent </a:t>
            </a:r>
            <a:r>
              <a:rPr lang="en-US" dirty="0"/>
              <a:t>forms using the distributive property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277504" y="1738001"/>
            <a:ext cx="50127" cy="4629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42718" y="1938540"/>
            <a:ext cx="6969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terms							Unlike terms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3x    +     5x							 2x    +      2x</a:t>
            </a:r>
            <a:r>
              <a:rPr lang="en-US" baseline="30000" dirty="0" smtClean="0"/>
              <a:t>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4x</a:t>
            </a:r>
            <a:r>
              <a:rPr lang="en-US" baseline="30000" dirty="0" smtClean="0"/>
              <a:t>4</a:t>
            </a:r>
            <a:r>
              <a:rPr lang="en-US" dirty="0" smtClean="0"/>
              <a:t>    +    4x</a:t>
            </a:r>
            <a:r>
              <a:rPr lang="en-US" baseline="30000" dirty="0" smtClean="0"/>
              <a:t>4	</a:t>
            </a:r>
            <a:r>
              <a:rPr lang="en-US" dirty="0" smtClean="0"/>
              <a:t>						3x</a:t>
            </a:r>
            <a:r>
              <a:rPr lang="en-US" baseline="30000" dirty="0" smtClean="0"/>
              <a:t>2</a:t>
            </a:r>
            <a:r>
              <a:rPr lang="en-US" dirty="0" smtClean="0"/>
              <a:t>    +      2x</a:t>
            </a:r>
            <a:r>
              <a:rPr lang="en-US" baseline="30000" dirty="0" smtClean="0"/>
              <a:t>3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3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654896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Distribute -2x(x-5)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Which of the following are like terms? Simplify the expression.</a:t>
            </a:r>
          </a:p>
          <a:p>
            <a:pPr marL="0" indent="0">
              <a:buNone/>
            </a:pPr>
            <a:r>
              <a:rPr lang="en-US" sz="2000" dirty="0" smtClean="0"/>
              <a:t>2y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-7y+5y</a:t>
            </a:r>
            <a:r>
              <a:rPr lang="en-US" sz="2000" baseline="30000" dirty="0" smtClean="0"/>
              <a:t>3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Multiply (2x-3)</a:t>
            </a:r>
            <a:r>
              <a:rPr lang="en-US" sz="2000" baseline="30000" dirty="0" smtClean="0"/>
              <a:t>2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2825995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Polynomial</a:t>
            </a:r>
            <a:endParaRPr lang="en-US" dirty="0"/>
          </a:p>
          <a:p>
            <a:pPr lvl="1"/>
            <a:r>
              <a:rPr lang="en-US" dirty="0" smtClean="0"/>
              <a:t>Distribute</a:t>
            </a:r>
          </a:p>
          <a:p>
            <a:pPr lvl="1"/>
            <a:r>
              <a:rPr lang="en-US" dirty="0" smtClean="0"/>
              <a:t>Like terms</a:t>
            </a:r>
          </a:p>
          <a:p>
            <a:pPr lvl="1"/>
            <a:r>
              <a:rPr lang="en-US" dirty="0" smtClean="0"/>
              <a:t>Exponent</a:t>
            </a:r>
          </a:p>
          <a:p>
            <a:pPr lvl="1"/>
            <a:r>
              <a:rPr lang="en-US" dirty="0" smtClean="0"/>
              <a:t>Coefficient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0287" y="2072231"/>
            <a:ext cx="4185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 of like terms: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u="sng" dirty="0"/>
              <a:t> </a:t>
            </a:r>
            <a:r>
              <a:rPr lang="en-US" u="sng" dirty="0" smtClean="0"/>
              <a:t>                                                                  .</a:t>
            </a:r>
          </a:p>
          <a:p>
            <a:endParaRPr lang="en-US" dirty="0" smtClean="0"/>
          </a:p>
          <a:p>
            <a:r>
              <a:rPr lang="en-US" dirty="0" smtClean="0"/>
              <a:t>Examples of unlike terms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3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78" y="2006812"/>
            <a:ext cx="7599842" cy="405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1 at 12.39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8" y="2147158"/>
            <a:ext cx="8084900" cy="321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 descr="Screen Shot 2018-03-11 at 12.3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2011489"/>
            <a:ext cx="6833981" cy="42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 descr="Screen Shot 2018-03-11 at 12.3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5" y="2187597"/>
            <a:ext cx="8070447" cy="27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3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3" y="1973390"/>
            <a:ext cx="7794332" cy="41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1274</TotalTime>
  <Words>126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A.10(D)</vt:lpstr>
      <vt:lpstr>Fluency Practice</vt:lpstr>
      <vt:lpstr>Problem Solving Strategies</vt:lpstr>
      <vt:lpstr>Lesson</vt:lpstr>
      <vt:lpstr>I Do</vt:lpstr>
      <vt:lpstr>We Do – Student 1</vt:lpstr>
      <vt:lpstr>We do - Student 2</vt:lpstr>
      <vt:lpstr>We do - Student 3</vt:lpstr>
      <vt:lpstr>We Do</vt:lpstr>
      <vt:lpstr>Debrief 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76</cp:revision>
  <dcterms:created xsi:type="dcterms:W3CDTF">2017-09-22T23:49:10Z</dcterms:created>
  <dcterms:modified xsi:type="dcterms:W3CDTF">2018-03-15T23:16:36Z</dcterms:modified>
</cp:coreProperties>
</file>