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7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44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A.10(</a:t>
            </a:r>
            <a:r>
              <a:rPr lang="en-US" dirty="0"/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factor, if possible, trinomials with real factors in the form </a:t>
            </a:r>
            <a:endParaRPr lang="en-US" dirty="0" smtClean="0"/>
          </a:p>
          <a:p>
            <a:r>
              <a:rPr lang="en-US" dirty="0" smtClean="0"/>
              <a:t>ax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bx</a:t>
            </a:r>
            <a:r>
              <a:rPr lang="en-US" dirty="0"/>
              <a:t> + c,</a:t>
            </a:r>
          </a:p>
          <a:p>
            <a:r>
              <a:rPr lang="en-US" dirty="0"/>
              <a:t>including perfect square trinomials of degree two</a:t>
            </a:r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[5 minutes]</a:t>
            </a:r>
            <a:endParaRPr lang="en-US" dirty="0"/>
          </a:p>
        </p:txBody>
      </p:sp>
      <p:pic>
        <p:nvPicPr>
          <p:cNvPr id="3" name="Picture 2" descr="Screen Shot 2018-03-10 at 1.07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34" y="2002438"/>
            <a:ext cx="6367796" cy="34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pic>
        <p:nvPicPr>
          <p:cNvPr id="7" name="Picture 6" descr="Screen Shot 2018-03-10 at 6.02.0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" t="4268" r="-102" b="12673"/>
          <a:stretch/>
        </p:blipFill>
        <p:spPr>
          <a:xfrm>
            <a:off x="2677471" y="1463130"/>
            <a:ext cx="3655240" cy="53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numbers multiply to give you 35 but add to give you 12</a:t>
            </a:r>
            <a:r>
              <a:rPr lang="en-US" sz="2000" dirty="0" smtClean="0"/>
              <a:t>?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Multiply (2x-3)(x+4)?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is a trinomial?</a:t>
            </a:r>
            <a:endParaRPr lang="en-US" sz="2000" dirty="0" smtClean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762500" y="3829050"/>
            <a:ext cx="2603500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Quadratic function</a:t>
            </a:r>
            <a:endParaRPr lang="en-US" dirty="0"/>
          </a:p>
          <a:p>
            <a:pPr lvl="1"/>
            <a:r>
              <a:rPr lang="en-US" dirty="0" smtClean="0"/>
              <a:t>Coefficient</a:t>
            </a:r>
            <a:endParaRPr lang="en-US" dirty="0"/>
          </a:p>
          <a:p>
            <a:pPr lvl="1"/>
            <a:r>
              <a:rPr lang="en-US" dirty="0" smtClean="0"/>
              <a:t>Distribute</a:t>
            </a:r>
          </a:p>
          <a:p>
            <a:pPr lvl="1"/>
            <a:r>
              <a:rPr lang="en-US" dirty="0" smtClean="0"/>
              <a:t>Standard form</a:t>
            </a:r>
          </a:p>
          <a:p>
            <a:pPr lvl="1"/>
            <a:r>
              <a:rPr lang="en-US" dirty="0" smtClean="0"/>
              <a:t>Binomial</a:t>
            </a:r>
          </a:p>
          <a:p>
            <a:pPr lvl="1"/>
            <a:r>
              <a:rPr lang="en-US" dirty="0" smtClean="0"/>
              <a:t>Trinomial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0 at 6.02.0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" t="4268" r="-102" b="12673"/>
          <a:stretch/>
        </p:blipFill>
        <p:spPr>
          <a:xfrm>
            <a:off x="1691639" y="204444"/>
            <a:ext cx="4323601" cy="63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3" name="Picture 2" descr="Screen Shot 2018-03-10 at 1.07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952305"/>
            <a:ext cx="7298865" cy="39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3" name="Picture 2" descr="Screen Shot 2018-03-10 at 1.06.4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6" r="-1040"/>
          <a:stretch/>
        </p:blipFill>
        <p:spPr>
          <a:xfrm>
            <a:off x="278209" y="1938275"/>
            <a:ext cx="8238744" cy="40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3" name="Picture 2" descr="Screen Shot 2018-03-10 at 1.08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2" y="2103776"/>
            <a:ext cx="7421618" cy="39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" name="Picture 2" descr="Screen Shot 2018-03-10 at 1.06.5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" r="-3388"/>
          <a:stretch/>
        </p:blipFill>
        <p:spPr>
          <a:xfrm>
            <a:off x="527939" y="1929585"/>
            <a:ext cx="7717536" cy="39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1193</TotalTime>
  <Words>203</Words>
  <Application>Microsoft Macintosh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A.10(E)</vt:lpstr>
      <vt:lpstr>Fluency Practice [5 min]</vt:lpstr>
      <vt:lpstr>Problem Solving Strategies</vt:lpstr>
      <vt:lpstr>Lesson</vt:lpstr>
      <vt:lpstr>PowerPoint Presentation</vt:lpstr>
      <vt:lpstr>I Do [5 minutes]</vt:lpstr>
      <vt:lpstr>We Do – Student 1 [5 minutes]</vt:lpstr>
      <vt:lpstr>We do - Student 2 [5 minutes]</vt:lpstr>
      <vt:lpstr>We do - Student 3 [5 minutes]</vt:lpstr>
      <vt:lpstr>We Do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43</cp:revision>
  <dcterms:created xsi:type="dcterms:W3CDTF">2017-09-22T23:49:10Z</dcterms:created>
  <dcterms:modified xsi:type="dcterms:W3CDTF">2018-03-11T00:04:36Z</dcterms:modified>
</cp:coreProperties>
</file>