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9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A.10(</a:t>
            </a:r>
            <a:r>
              <a:rPr lang="en-US" dirty="0"/>
              <a:t>F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6020" y="3475778"/>
            <a:ext cx="5178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decide if a binomial can be written as the difference of two </a:t>
            </a:r>
            <a:r>
              <a:rPr lang="en-US" dirty="0" smtClean="0"/>
              <a:t>squares and</a:t>
            </a:r>
            <a:r>
              <a:rPr lang="en-US" dirty="0"/>
              <a:t>, if possible, use the structure of a difference of two squares to </a:t>
            </a:r>
            <a:r>
              <a:rPr lang="en-US" dirty="0" smtClean="0"/>
              <a:t>rewrite the </a:t>
            </a:r>
            <a:r>
              <a:rPr lang="en-US" dirty="0"/>
              <a:t>binomial 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41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1787576"/>
            <a:ext cx="7803102" cy="457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3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pic>
        <p:nvPicPr>
          <p:cNvPr id="3" name="Picture 2" descr="Screen Shot 2018-03-14 at 3.5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13" y="1976601"/>
            <a:ext cx="3970525" cy="891776"/>
          </a:xfrm>
          <a:prstGeom prst="rect">
            <a:avLst/>
          </a:prstGeom>
        </p:spPr>
      </p:pic>
      <p:pic>
        <p:nvPicPr>
          <p:cNvPr id="4" name="Picture 3" descr="Screen Shot 2018-03-14 at 3.54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14" y="2641749"/>
            <a:ext cx="4575719" cy="8395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2667" y="3770300"/>
            <a:ext cx="7192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In order to use the difference of squares formula: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**MUST BE </a:t>
            </a:r>
            <a:r>
              <a:rPr lang="en-US" sz="2400" dirty="0" smtClean="0"/>
              <a:t>SUBTRACTION</a:t>
            </a:r>
          </a:p>
          <a:p>
            <a:pPr lvl="1"/>
            <a:r>
              <a:rPr lang="en-US" sz="2400" dirty="0" smtClean="0"/>
              <a:t>**MUST BE BINOMIAL</a:t>
            </a:r>
          </a:p>
          <a:p>
            <a:pPr lvl="1"/>
            <a:r>
              <a:rPr lang="en-US" sz="2400" dirty="0" smtClean="0"/>
              <a:t>**MUST BE PERFECT SQUARES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821986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If the area of a square is 16, what would be the measure of each side?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How did you calculate the side above?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What is the square root of the following numbers?</a:t>
            </a:r>
          </a:p>
          <a:p>
            <a:pPr marL="0" indent="0">
              <a:buNone/>
            </a:pPr>
            <a:r>
              <a:rPr lang="en-US" sz="2000" dirty="0" smtClean="0"/>
              <a:t>16	25	36	49	64	81	100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6201213" cy="2303789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 smtClean="0"/>
              <a:t>Binomial</a:t>
            </a:r>
          </a:p>
          <a:p>
            <a:pPr lvl="1"/>
            <a:r>
              <a:rPr lang="en-US" dirty="0" smtClean="0"/>
              <a:t>Square root</a:t>
            </a:r>
          </a:p>
          <a:p>
            <a:pPr lvl="1"/>
            <a:r>
              <a:rPr lang="en-US" dirty="0" smtClean="0"/>
              <a:t>Factor</a:t>
            </a:r>
          </a:p>
          <a:p>
            <a:pPr lvl="1"/>
            <a:r>
              <a:rPr lang="en-US" dirty="0" smtClean="0"/>
              <a:t>Difference of squares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98180" y="3557546"/>
            <a:ext cx="41772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100x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-9</a:t>
            </a:r>
          </a:p>
          <a:p>
            <a:endParaRPr lang="en-US" sz="3200" dirty="0"/>
          </a:p>
          <a:p>
            <a:r>
              <a:rPr lang="en-US" sz="3200" dirty="0"/>
              <a:t>a</a:t>
            </a:r>
            <a:r>
              <a:rPr lang="en-US" sz="3200" dirty="0" smtClean="0"/>
              <a:t>=10x    b=3</a:t>
            </a:r>
          </a:p>
          <a:p>
            <a:r>
              <a:rPr lang="en-US" sz="3200" dirty="0" smtClean="0"/>
              <a:t>(10x-3)(10x+3)</a:t>
            </a:r>
            <a:endParaRPr lang="en-US" sz="3200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6633592" y="3902145"/>
            <a:ext cx="484537" cy="685174"/>
          </a:xfrm>
          <a:prstGeom prst="leftBrace">
            <a:avLst>
              <a:gd name="adj1" fmla="val 8333"/>
              <a:gd name="adj2" fmla="val 475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7481431" y="4081831"/>
            <a:ext cx="492819" cy="3175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4864" y="4588598"/>
            <a:ext cx="504939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find the difference of squares:</a:t>
            </a:r>
          </a:p>
          <a:p>
            <a:pPr lvl="1"/>
            <a:r>
              <a:rPr lang="en-US" dirty="0"/>
              <a:t>Label a and b as the square root of each term</a:t>
            </a:r>
          </a:p>
          <a:p>
            <a:pPr lvl="1"/>
            <a:r>
              <a:rPr lang="en-US" dirty="0"/>
              <a:t>Plug into formula (</a:t>
            </a:r>
            <a:r>
              <a:rPr lang="en-US" dirty="0" smtClean="0"/>
              <a:t>a-b</a:t>
            </a:r>
            <a:r>
              <a:rPr lang="en-US" dirty="0"/>
              <a:t>)(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**MUST BE SUBTRACTION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4 at 3.5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45" y="1705261"/>
            <a:ext cx="7050724" cy="1583585"/>
          </a:xfrm>
          <a:prstGeom prst="rect">
            <a:avLst/>
          </a:prstGeom>
        </p:spPr>
      </p:pic>
      <p:pic>
        <p:nvPicPr>
          <p:cNvPr id="3" name="Picture 2" descr="Screen Shot 2018-03-14 at 3.54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1" y="3166335"/>
            <a:ext cx="8591458" cy="15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41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07" y="2022097"/>
            <a:ext cx="7531022" cy="44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3" name="Picture 2" descr="Screen Shot 2018-03-14 at 3.32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39" y="1721289"/>
            <a:ext cx="5831043" cy="43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 descr="Screen Shot 2018-03-14 at 3.3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27" y="1821558"/>
            <a:ext cx="6260863" cy="43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" name="Picture 2" descr="Screen Shot 2018-03-14 at 3.34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41" y="1794219"/>
            <a:ext cx="6470155" cy="46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1307</TotalTime>
  <Words>216</Words>
  <Application>Microsoft Macintosh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A.10(F)</vt:lpstr>
      <vt:lpstr>Fluency Practice</vt:lpstr>
      <vt:lpstr>Problem Solving Strategies</vt:lpstr>
      <vt:lpstr>Lesson</vt:lpstr>
      <vt:lpstr>PowerPoint Presentation</vt:lpstr>
      <vt:lpstr>I Do</vt:lpstr>
      <vt:lpstr>We Do – Student 1</vt:lpstr>
      <vt:lpstr>We do - Student 2</vt:lpstr>
      <vt:lpstr>We do - Student 3</vt:lpstr>
      <vt:lpstr>We Do</vt:lpstr>
      <vt:lpstr>Debrief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78</cp:revision>
  <dcterms:created xsi:type="dcterms:W3CDTF">2017-09-22T23:49:10Z</dcterms:created>
  <dcterms:modified xsi:type="dcterms:W3CDTF">2018-03-14T21:27:43Z</dcterms:modified>
</cp:coreProperties>
</file>