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smtClean="0"/>
              <a:t>.11(</a:t>
            </a:r>
            <a:r>
              <a:rPr lang="en-US" dirty="0" smtClean="0"/>
              <a:t>B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6085" y="3429000"/>
            <a:ext cx="6767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simplify numeric and algebraic expressions using the laws of</a:t>
            </a:r>
          </a:p>
          <a:p>
            <a:r>
              <a:rPr lang="en-US" sz="2000" dirty="0"/>
              <a:t>exponents, including integral and rational exponents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1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57" y="1702336"/>
            <a:ext cx="5176950" cy="45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pic>
        <p:nvPicPr>
          <p:cNvPr id="7" name="Picture 6" descr="Screen Shot 2018-03-10 at 6.10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8"/>
          <a:stretch/>
        </p:blipFill>
        <p:spPr>
          <a:xfrm>
            <a:off x="484561" y="1986674"/>
            <a:ext cx="8321040" cy="37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816" y="2133601"/>
            <a:ext cx="7936774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is the first term in the polynomial after multiplying </a:t>
            </a:r>
            <a:r>
              <a:rPr lang="en-US" sz="2000" dirty="0" smtClean="0"/>
              <a:t>(x-5)(x+3)?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is a base? What is an exponent?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is the formula for area of a rectangle?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What is the formula for </a:t>
            </a:r>
            <a:r>
              <a:rPr lang="en-US" sz="2000" dirty="0" smtClean="0"/>
              <a:t>volume </a:t>
            </a:r>
            <a:r>
              <a:rPr lang="en-US" sz="2000" dirty="0"/>
              <a:t>of a </a:t>
            </a:r>
            <a:r>
              <a:rPr lang="en-US" sz="2000" dirty="0" smtClean="0"/>
              <a:t>rectangular prism?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7671605" cy="4124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Exponent</a:t>
            </a:r>
            <a:endParaRPr lang="en-US" dirty="0"/>
          </a:p>
          <a:p>
            <a:pPr lvl="1"/>
            <a:r>
              <a:rPr lang="en-US" dirty="0" smtClean="0"/>
              <a:t>Coefficient</a:t>
            </a:r>
            <a:endParaRPr lang="en-US" dirty="0"/>
          </a:p>
          <a:p>
            <a:pPr lvl="1"/>
            <a:r>
              <a:rPr lang="en-US" dirty="0" smtClean="0"/>
              <a:t>Base</a:t>
            </a:r>
            <a:endParaRPr lang="en-US" dirty="0"/>
          </a:p>
          <a:p>
            <a:r>
              <a:rPr lang="en-US" dirty="0" smtClean="0"/>
              <a:t>Exponent Laws</a:t>
            </a:r>
            <a:endParaRPr lang="en-US" dirty="0"/>
          </a:p>
          <a:p>
            <a:pPr lvl="1"/>
            <a:r>
              <a:rPr lang="en-US" dirty="0" smtClean="0"/>
              <a:t>When you </a:t>
            </a:r>
            <a:r>
              <a:rPr lang="en-US" dirty="0" err="1" smtClean="0"/>
              <a:t>multiply</a:t>
            </a:r>
            <a:r>
              <a:rPr lang="en-US" dirty="0" err="1" smtClean="0">
                <a:sym typeface="Wingdings"/>
              </a:rPr>
              <a:t>add</a:t>
            </a:r>
            <a:r>
              <a:rPr lang="en-US" dirty="0" smtClean="0">
                <a:sym typeface="Wingdings"/>
              </a:rPr>
              <a:t> exponents</a:t>
            </a:r>
            <a:endParaRPr lang="en-US" dirty="0"/>
          </a:p>
          <a:p>
            <a:pPr lvl="1"/>
            <a:r>
              <a:rPr lang="en-US" dirty="0" smtClean="0"/>
              <a:t>When you </a:t>
            </a:r>
            <a:r>
              <a:rPr lang="en-US" dirty="0" err="1" smtClean="0"/>
              <a:t>divide</a:t>
            </a:r>
            <a:r>
              <a:rPr lang="en-US" dirty="0" err="1" smtClean="0">
                <a:sym typeface="Wingdings"/>
              </a:rPr>
              <a:t>subtract</a:t>
            </a:r>
            <a:r>
              <a:rPr lang="en-US" dirty="0" smtClean="0">
                <a:sym typeface="Wingdings"/>
              </a:rPr>
              <a:t> exponents</a:t>
            </a:r>
          </a:p>
          <a:p>
            <a:pPr lvl="1"/>
            <a:r>
              <a:rPr lang="en-US" dirty="0" smtClean="0">
                <a:sym typeface="Wingdings"/>
              </a:rPr>
              <a:t>When you have a power of a </a:t>
            </a:r>
            <a:r>
              <a:rPr lang="en-US" dirty="0" err="1" smtClean="0">
                <a:sym typeface="Wingdings"/>
              </a:rPr>
              <a:t>powermultiply</a:t>
            </a:r>
            <a:r>
              <a:rPr lang="en-US" dirty="0" smtClean="0">
                <a:sym typeface="Wingdings"/>
              </a:rPr>
              <a:t> exponents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TREAT NUMBERS NORMALLY</a:t>
            </a:r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3-10 at 6.10.2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8"/>
          <a:stretch/>
        </p:blipFill>
        <p:spPr>
          <a:xfrm>
            <a:off x="484561" y="1986674"/>
            <a:ext cx="8321040" cy="37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16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7" y="1767835"/>
            <a:ext cx="5413716" cy="47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1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69" y="1721365"/>
            <a:ext cx="7562930" cy="44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1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78" y="1651515"/>
            <a:ext cx="6095854" cy="44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1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3" y="2381172"/>
            <a:ext cx="8436389" cy="31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1195</TotalTime>
  <Words>238</Words>
  <Application>Microsoft Macintosh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A.11(B)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44</cp:revision>
  <dcterms:created xsi:type="dcterms:W3CDTF">2017-09-22T23:49:10Z</dcterms:created>
  <dcterms:modified xsi:type="dcterms:W3CDTF">2018-03-11T00:16:16Z</dcterms:modified>
</cp:coreProperties>
</file>