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A.12(</a:t>
            </a:r>
            <a:r>
              <a:rPr lang="en-US" dirty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87608" y="3752165"/>
            <a:ext cx="5647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decide whether relations represented verbally, </a:t>
            </a:r>
            <a:r>
              <a:rPr lang="en-US" dirty="0" err="1"/>
              <a:t>tabularly</a:t>
            </a:r>
            <a:r>
              <a:rPr lang="en-US" dirty="0" smtClean="0"/>
              <a:t>, graphically</a:t>
            </a:r>
            <a:r>
              <a:rPr lang="en-US" dirty="0"/>
              <a:t>, and symbolically define a function 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08" y="1815343"/>
            <a:ext cx="5793924" cy="480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pic>
        <p:nvPicPr>
          <p:cNvPr id="3" name="Picture 2" descr="Screen Shot 2018-03-15 at 6.2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49" y="2034571"/>
            <a:ext cx="38989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970" y="2236346"/>
            <a:ext cx="4537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Function—X values</a:t>
            </a:r>
          </a:p>
          <a:p>
            <a:r>
              <a:rPr lang="en-US" sz="4000" dirty="0" smtClean="0"/>
              <a:t> do NOT repeat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</a:t>
            </a:r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5131837" cy="3931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What are the x values in the table to the right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Do any of the values repeat?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What does the term “vertical line” mean?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Which </a:t>
            </a:r>
            <a:r>
              <a:rPr lang="en-US" sz="2000" dirty="0" smtClean="0"/>
              <a:t>variable is the independent variable? Which is the dependent variable</a:t>
            </a:r>
            <a:r>
              <a:rPr lang="en-US" sz="2000" dirty="0" smtClean="0"/>
              <a:t>?</a:t>
            </a:r>
            <a:endParaRPr lang="en-US" sz="20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23129"/>
              </p:ext>
            </p:extLst>
          </p:nvPr>
        </p:nvGraphicFramePr>
        <p:xfrm>
          <a:off x="6884108" y="1864924"/>
          <a:ext cx="17384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16"/>
                <a:gridCol w="869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940943"/>
            <a:ext cx="7345362" cy="23205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</a:t>
            </a:r>
            <a:r>
              <a:rPr lang="en-US" dirty="0" smtClean="0"/>
              <a:t>Vocabulary		Types of Relations</a:t>
            </a:r>
            <a:endParaRPr lang="en-US" dirty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Relation</a:t>
            </a:r>
            <a:endParaRPr lang="en-US" dirty="0"/>
          </a:p>
          <a:p>
            <a:pPr lvl="1"/>
            <a:r>
              <a:rPr lang="en-US" dirty="0" smtClean="0"/>
              <a:t>Domain</a:t>
            </a:r>
            <a:endParaRPr lang="en-US" dirty="0"/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Vertical line test</a:t>
            </a:r>
            <a:endParaRPr lang="en-US" dirty="0"/>
          </a:p>
        </p:txBody>
      </p:sp>
      <p:pic>
        <p:nvPicPr>
          <p:cNvPr id="4" name="Picture 3" descr="Screen Shot 2018-03-11 at 12.18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9071" r="56713" b="20582"/>
          <a:stretch/>
        </p:blipFill>
        <p:spPr>
          <a:xfrm>
            <a:off x="4096512" y="2853268"/>
            <a:ext cx="1901952" cy="2816352"/>
          </a:xfrm>
          <a:prstGeom prst="rect">
            <a:avLst/>
          </a:prstGeom>
        </p:spPr>
      </p:pic>
      <p:pic>
        <p:nvPicPr>
          <p:cNvPr id="5" name="Picture 4" descr="Screen Shot 2018-03-11 at 12.18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0" t="13212" r="59" b="-78"/>
          <a:stretch/>
        </p:blipFill>
        <p:spPr>
          <a:xfrm>
            <a:off x="6468390" y="2304288"/>
            <a:ext cx="2295144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 smtClean="0"/>
              <a:t>Do</a:t>
            </a:r>
            <a:endParaRPr lang="en-US" dirty="0"/>
          </a:p>
        </p:txBody>
      </p:sp>
      <p:pic>
        <p:nvPicPr>
          <p:cNvPr id="6" name="Picture 5" descr="Screen Shot 2018-03-11 at 12.18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82" y="1744091"/>
            <a:ext cx="5860760" cy="48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6" name="Picture 5" descr="Screen Shot 2018-03-11 at 12.5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83" y="1726747"/>
            <a:ext cx="6483092" cy="48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 - Student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Screen Shot 2018-03-11 at 12.1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90" y="1739175"/>
            <a:ext cx="5952019" cy="47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 descr="Screen Shot 2018-03-11 at 12.5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1" y="1898823"/>
            <a:ext cx="7958224" cy="35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1240</TotalTime>
  <Words>137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Capital</vt:lpstr>
      <vt:lpstr>A.12(A)</vt:lpstr>
      <vt:lpstr>Fluency Practice</vt:lpstr>
      <vt:lpstr>Problem Solving Strategies</vt:lpstr>
      <vt:lpstr>Lesson</vt:lpstr>
      <vt:lpstr>PowerPoint Presentation</vt:lpstr>
      <vt:lpstr>I Do</vt:lpstr>
      <vt:lpstr>We Do – Student 1</vt:lpstr>
      <vt:lpstr>We do - Student 2</vt:lpstr>
      <vt:lpstr>We do - Student 3</vt:lpstr>
      <vt:lpstr>We Do</vt:lpstr>
      <vt:lpstr>Debrief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61</cp:revision>
  <dcterms:created xsi:type="dcterms:W3CDTF">2017-09-22T23:49:10Z</dcterms:created>
  <dcterms:modified xsi:type="dcterms:W3CDTF">2018-03-15T23:22:49Z</dcterms:modified>
</cp:coreProperties>
</file>