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A.12(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6020" y="3429000"/>
            <a:ext cx="517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evaluate functions, expressed in function notation, given one </a:t>
            </a:r>
            <a:r>
              <a:rPr lang="en-US" dirty="0" smtClean="0"/>
              <a:t>or more </a:t>
            </a:r>
            <a:r>
              <a:rPr lang="en-US" dirty="0"/>
              <a:t>elements in their domains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2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88" y="2548755"/>
            <a:ext cx="8485728" cy="1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1938" y="2406462"/>
            <a:ext cx="3146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Domain-x values</a:t>
            </a:r>
          </a:p>
          <a:p>
            <a:r>
              <a:rPr lang="en-US" sz="3200" dirty="0" smtClean="0"/>
              <a:t>Range- y-values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411176" y="3974896"/>
            <a:ext cx="4169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PEMDAS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is the domain </a:t>
            </a:r>
            <a:r>
              <a:rPr lang="en-US" sz="2000" dirty="0" smtClean="0"/>
              <a:t>of </a:t>
            </a:r>
            <a:r>
              <a:rPr lang="en-US" sz="2000" dirty="0" smtClean="0"/>
              <a:t>the </a:t>
            </a:r>
            <a:r>
              <a:rPr lang="en-US" sz="2000" dirty="0" smtClean="0"/>
              <a:t>table to the right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the range of the table to the right?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your x value is 5, what is the </a:t>
            </a:r>
            <a:r>
              <a:rPr lang="en-US" sz="2000" dirty="0" smtClean="0"/>
              <a:t>corresponding y </a:t>
            </a:r>
            <a:r>
              <a:rPr lang="en-US" sz="2000" dirty="0" smtClean="0"/>
              <a:t>value </a:t>
            </a:r>
            <a:r>
              <a:rPr lang="en-US" sz="2000" dirty="0" smtClean="0"/>
              <a:t>in the table?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Simplify 2(3-5)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+7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97907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3210301" cy="2571174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Equation</a:t>
            </a:r>
            <a:endParaRPr lang="en-US" dirty="0"/>
          </a:p>
          <a:p>
            <a:pPr lvl="1"/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Function notation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3" y="1888403"/>
            <a:ext cx="3455497" cy="3278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4848" y="1921826"/>
            <a:ext cx="4169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PEMDAS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2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7" y="2772805"/>
            <a:ext cx="8333617" cy="12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8" y="2602344"/>
            <a:ext cx="8596467" cy="13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5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9" y="2479355"/>
            <a:ext cx="8538471" cy="16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5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1" y="1952304"/>
            <a:ext cx="8517326" cy="3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1249</TotalTime>
  <Words>157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A.12(B)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61</cp:revision>
  <dcterms:created xsi:type="dcterms:W3CDTF">2017-09-22T23:49:10Z</dcterms:created>
  <dcterms:modified xsi:type="dcterms:W3CDTF">2018-03-15T23:29:35Z</dcterms:modified>
</cp:coreProperties>
</file>