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5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A.12(</a:t>
            </a:r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96021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a formula for the nth term of arithmetic and </a:t>
            </a:r>
            <a:r>
              <a:rPr lang="en-US" dirty="0" smtClean="0"/>
              <a:t>geometric sequences</a:t>
            </a:r>
            <a:r>
              <a:rPr lang="en-US" dirty="0"/>
              <a:t>, given the value of several of their terms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249" y="2740693"/>
            <a:ext cx="7377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Arithmetic Sequence—linear function</a:t>
            </a:r>
          </a:p>
          <a:p>
            <a:r>
              <a:rPr lang="en-US" sz="3200" dirty="0" smtClean="0"/>
              <a:t>Geometric Sequence—quadratic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350" y="1864924"/>
            <a:ext cx="4143832" cy="43851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Fill in the table to the right with the corresponding y values for the following equation: y</a:t>
            </a:r>
            <a:r>
              <a:rPr lang="en-US" sz="2000" dirty="0" smtClean="0"/>
              <a:t>=4x-</a:t>
            </a:r>
            <a:r>
              <a:rPr lang="en-US" sz="2000" dirty="0" smtClean="0"/>
              <a:t>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Continue the pattern by listing the next 3 terms:</a:t>
            </a:r>
          </a:p>
          <a:p>
            <a:pPr marL="0" indent="0">
              <a:buNone/>
            </a:pPr>
            <a:r>
              <a:rPr lang="en-US" sz="2000" dirty="0" smtClean="0"/>
              <a:t>-5, -3, -1, 1, 3,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Is the table to the left a linear or quadratic function?</a:t>
            </a:r>
          </a:p>
          <a:p>
            <a:pPr marL="0" indent="0">
              <a:buNone/>
            </a:pPr>
            <a:r>
              <a:rPr lang="en-US" sz="2000" dirty="0" smtClean="0"/>
              <a:t>How do you know?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9686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04088"/>
              </p:ext>
            </p:extLst>
          </p:nvPr>
        </p:nvGraphicFramePr>
        <p:xfrm>
          <a:off x="453162" y="4395918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Quadratic function</a:t>
            </a:r>
          </a:p>
          <a:p>
            <a:pPr lvl="1"/>
            <a:r>
              <a:rPr lang="en-US" dirty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term</a:t>
            </a:r>
            <a:endParaRPr lang="en-US" dirty="0"/>
          </a:p>
          <a:p>
            <a:pPr lvl="1"/>
            <a:r>
              <a:rPr lang="en-US" dirty="0" smtClean="0"/>
              <a:t>Sequence</a:t>
            </a:r>
            <a:endParaRPr lang="en-US" dirty="0" smtClean="0"/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1" y="1879470"/>
            <a:ext cx="8094140" cy="44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" y="2072231"/>
            <a:ext cx="7627997" cy="3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1 at 1.0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" y="1659062"/>
            <a:ext cx="8626021" cy="488490"/>
          </a:xfrm>
          <a:prstGeom prst="rect">
            <a:avLst/>
          </a:prstGeom>
        </p:spPr>
      </p:pic>
      <p:pic>
        <p:nvPicPr>
          <p:cNvPr id="4" name="Picture 3" descr="Screen Shot 2018-03-11 at 1.0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" y="2273513"/>
            <a:ext cx="5461000" cy="2438400"/>
          </a:xfrm>
          <a:prstGeom prst="rect">
            <a:avLst/>
          </a:prstGeom>
        </p:spPr>
      </p:pic>
      <p:pic>
        <p:nvPicPr>
          <p:cNvPr id="5" name="Picture 4" descr="Screen Shot 2018-03-11 at 1.09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" y="4859042"/>
            <a:ext cx="5497261" cy="306233"/>
          </a:xfrm>
          <a:prstGeom prst="rect">
            <a:avLst/>
          </a:prstGeom>
        </p:spPr>
      </p:pic>
      <p:pic>
        <p:nvPicPr>
          <p:cNvPr id="6" name="Picture 5" descr="Screen Shot 2018-03-11 at 1.09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36" y="3206963"/>
            <a:ext cx="1612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1 at 1.1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3" y="1773402"/>
            <a:ext cx="3341800" cy="4714494"/>
          </a:xfrm>
          <a:prstGeom prst="rect">
            <a:avLst/>
          </a:prstGeom>
        </p:spPr>
      </p:pic>
      <p:pic>
        <p:nvPicPr>
          <p:cNvPr id="4" name="Picture 3" descr="Screen Shot 2018-03-11 at 1.1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46" y="2414240"/>
            <a:ext cx="1676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Do</a:t>
            </a:r>
            <a:endParaRPr lang="en-US" dirty="0"/>
          </a:p>
        </p:txBody>
      </p:sp>
      <p:pic>
        <p:nvPicPr>
          <p:cNvPr id="6" name="Picture 5" descr="Screen Shot 2018-03-11 at 12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1" y="1879470"/>
            <a:ext cx="8094140" cy="44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1255</TotalTime>
  <Words>175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A.12(D)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65</cp:revision>
  <dcterms:created xsi:type="dcterms:W3CDTF">2017-09-22T23:49:10Z</dcterms:created>
  <dcterms:modified xsi:type="dcterms:W3CDTF">2018-03-15T23:38:44Z</dcterms:modified>
</cp:coreProperties>
</file>