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70" r:id="rId6"/>
    <p:sldId id="260" r:id="rId7"/>
    <p:sldId id="261" r:id="rId8"/>
    <p:sldId id="263" r:id="rId9"/>
    <p:sldId id="264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A.12(</a:t>
            </a:r>
            <a:r>
              <a:rPr lang="en-US" dirty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96020" y="3585662"/>
            <a:ext cx="5178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solve mathematic and scientific formulas, and other </a:t>
            </a:r>
            <a:r>
              <a:rPr lang="en-US" dirty="0" smtClean="0"/>
              <a:t>literal equations</a:t>
            </a:r>
            <a:r>
              <a:rPr lang="en-US" dirty="0"/>
              <a:t>, for a specified variable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2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8" y="1770836"/>
            <a:ext cx="7268415" cy="4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745" y="1824687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Balance the equation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310922" y="2454306"/>
            <a:ext cx="33418" cy="3542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05491" y="570487"/>
            <a:ext cx="2210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Debrief</a:t>
            </a:r>
          </a:p>
        </p:txBody>
      </p:sp>
    </p:spTree>
    <p:extLst>
      <p:ext uri="{BB962C8B-B14F-4D97-AF65-F5344CB8AC3E}">
        <p14:creationId xmlns:p14="http://schemas.microsoft.com/office/powerpoint/2010/main" val="10823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504515" cy="3931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Solve the following equation:</a:t>
            </a:r>
          </a:p>
          <a:p>
            <a:pPr marL="0" indent="0">
              <a:buNone/>
            </a:pPr>
            <a:r>
              <a:rPr lang="en-US" sz="2000" u="sng" dirty="0" smtClean="0"/>
              <a:t>2</a:t>
            </a:r>
            <a:r>
              <a:rPr lang="en-US" sz="2000" dirty="0"/>
              <a:t>	</a:t>
            </a:r>
            <a:r>
              <a:rPr lang="en-US" sz="2000" dirty="0" smtClean="0"/>
              <a:t>				     		              3 x</a:t>
            </a:r>
            <a:r>
              <a:rPr lang="en-US" sz="2000" dirty="0"/>
              <a:t>-5=13	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does PEMDAS stand for?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Why would it be helpful to be able to rearrange a formula for a specific letter? </a:t>
            </a:r>
          </a:p>
          <a:p>
            <a:pPr marL="0" indent="0">
              <a:buNone/>
            </a:pPr>
            <a:r>
              <a:rPr lang="en-US" sz="2000" dirty="0" smtClean="0"/>
              <a:t>For example: Why would you want the area of a rectangle formula (A=l*w) to be solved for l instead?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40943"/>
            <a:ext cx="2909540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Variable</a:t>
            </a:r>
            <a:endParaRPr lang="en-US" dirty="0" smtClean="0"/>
          </a:p>
          <a:p>
            <a:pPr lvl="1"/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4721" y="1757116"/>
            <a:ext cx="4041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for a specific variable works the</a:t>
            </a:r>
          </a:p>
          <a:p>
            <a:r>
              <a:rPr lang="en-US" dirty="0" smtClean="0"/>
              <a:t>Same way as solving an equation.</a:t>
            </a:r>
          </a:p>
          <a:p>
            <a:r>
              <a:rPr lang="en-US" dirty="0" smtClean="0"/>
              <a:t>				</a:t>
            </a:r>
          </a:p>
          <a:p>
            <a:r>
              <a:rPr lang="en-US" dirty="0"/>
              <a:t>	</a:t>
            </a:r>
            <a:r>
              <a:rPr lang="en-US" dirty="0" smtClean="0"/>
              <a:t>			Solve for x: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4722" y="2818106"/>
            <a:ext cx="11696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2</a:t>
            </a:r>
            <a:r>
              <a:rPr lang="en-US" dirty="0" smtClean="0"/>
              <a:t>	 	 3 </a:t>
            </a:r>
            <a:r>
              <a:rPr lang="en-US" dirty="0"/>
              <a:t>x-5=</a:t>
            </a:r>
            <a:r>
              <a:rPr lang="en-US" dirty="0" smtClean="0"/>
              <a:t>13</a:t>
            </a:r>
          </a:p>
          <a:p>
            <a:r>
              <a:rPr lang="en-US" dirty="0" smtClean="0"/>
              <a:t>     +5  +5</a:t>
            </a:r>
          </a:p>
          <a:p>
            <a:endParaRPr lang="en-US" dirty="0"/>
          </a:p>
          <a:p>
            <a:r>
              <a:rPr lang="en-US" u="sng" dirty="0" smtClean="0"/>
              <a:t>2</a:t>
            </a:r>
          </a:p>
          <a:p>
            <a:r>
              <a:rPr lang="en-US" dirty="0" smtClean="0"/>
              <a:t>3 x =18</a:t>
            </a:r>
          </a:p>
          <a:p>
            <a:r>
              <a:rPr lang="en-US" dirty="0" smtClean="0"/>
              <a:t>*3     *3</a:t>
            </a:r>
          </a:p>
          <a:p>
            <a:endParaRPr lang="en-US" dirty="0"/>
          </a:p>
          <a:p>
            <a:r>
              <a:rPr lang="en-US" u="sng" dirty="0" smtClean="0"/>
              <a:t>2x= 52</a:t>
            </a:r>
          </a:p>
          <a:p>
            <a:r>
              <a:rPr lang="en-US" dirty="0"/>
              <a:t> </a:t>
            </a:r>
            <a:r>
              <a:rPr lang="en-US" dirty="0" smtClean="0"/>
              <a:t>2     2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dirty="0" smtClean="0"/>
              <a:t>=26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8081" y="2818106"/>
            <a:ext cx="1361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</a:t>
            </a:r>
            <a:r>
              <a:rPr lang="en-US" dirty="0" smtClean="0"/>
              <a:t>	 	    3 </a:t>
            </a:r>
            <a:r>
              <a:rPr lang="en-US" dirty="0"/>
              <a:t>x</a:t>
            </a:r>
            <a:r>
              <a:rPr lang="en-US" dirty="0" smtClean="0"/>
              <a:t>-y=13</a:t>
            </a:r>
          </a:p>
          <a:p>
            <a:r>
              <a:rPr lang="en-US" dirty="0" smtClean="0"/>
              <a:t>     +y  +y</a:t>
            </a:r>
          </a:p>
          <a:p>
            <a:endParaRPr lang="en-US" dirty="0"/>
          </a:p>
          <a:p>
            <a:r>
              <a:rPr lang="en-US" u="sng" dirty="0" smtClean="0"/>
              <a:t>2</a:t>
            </a:r>
            <a:endParaRPr lang="en-US" dirty="0" smtClean="0"/>
          </a:p>
          <a:p>
            <a:r>
              <a:rPr lang="en-US" dirty="0" smtClean="0"/>
              <a:t>3 x= 13+y</a:t>
            </a:r>
          </a:p>
          <a:p>
            <a:r>
              <a:rPr lang="en-US" dirty="0" smtClean="0"/>
              <a:t>*3      *3</a:t>
            </a:r>
          </a:p>
          <a:p>
            <a:endParaRPr lang="en-US" dirty="0"/>
          </a:p>
          <a:p>
            <a:r>
              <a:rPr lang="en-US" u="sng" dirty="0" smtClean="0"/>
              <a:t>2x=3(13+y)</a:t>
            </a:r>
          </a:p>
          <a:p>
            <a:r>
              <a:rPr lang="en-US" dirty="0" smtClean="0"/>
              <a:t>  2       2</a:t>
            </a:r>
          </a:p>
          <a:p>
            <a:endParaRPr lang="en-US" dirty="0"/>
          </a:p>
          <a:p>
            <a:r>
              <a:rPr lang="en-US" dirty="0" smtClean="0"/>
              <a:t>x= </a:t>
            </a:r>
            <a:r>
              <a:rPr lang="en-US" u="sng" dirty="0" smtClean="0"/>
              <a:t>3(13+y)</a:t>
            </a:r>
          </a:p>
          <a:p>
            <a:r>
              <a:rPr lang="en-US" dirty="0"/>
              <a:t>	</a:t>
            </a:r>
            <a:r>
              <a:rPr lang="en-US" dirty="0" smtClean="0"/>
              <a:t>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745" y="78544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Balance the equation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310922" y="2454306"/>
            <a:ext cx="33418" cy="3542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2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39" y="1820970"/>
            <a:ext cx="7299048" cy="47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 descr="Screen Shot 2018-03-14 at 12.5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16" y="1971961"/>
            <a:ext cx="5983887" cy="39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4 at 12.5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95" y="1788134"/>
            <a:ext cx="5057650" cy="48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4 at 12.5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1" y="1754828"/>
            <a:ext cx="4969097" cy="49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1255</TotalTime>
  <Words>106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A.12(E)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70</cp:revision>
  <dcterms:created xsi:type="dcterms:W3CDTF">2017-09-22T23:49:10Z</dcterms:created>
  <dcterms:modified xsi:type="dcterms:W3CDTF">2018-03-15T20:35:10Z</dcterms:modified>
</cp:coreProperties>
</file>