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9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A.2(</a:t>
            </a:r>
            <a:r>
              <a:rPr lang="en-US" dirty="0"/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85975" y="3290501"/>
            <a:ext cx="64171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determine the domain and range of a linear function in</a:t>
            </a:r>
          </a:p>
          <a:p>
            <a:r>
              <a:rPr lang="en-US" sz="2000" dirty="0"/>
              <a:t>mathematical problems; determine reasonable domain and range </a:t>
            </a:r>
            <a:r>
              <a:rPr lang="en-US" sz="2000" dirty="0" smtClean="0"/>
              <a:t>values for </a:t>
            </a:r>
            <a:r>
              <a:rPr lang="en-US" sz="2000" dirty="0"/>
              <a:t>real-world situations, both continuous and discrete; and </a:t>
            </a:r>
            <a:r>
              <a:rPr lang="en-US" sz="2000" dirty="0" smtClean="0"/>
              <a:t>represent domain </a:t>
            </a:r>
            <a:r>
              <a:rPr lang="en-US" sz="2000" dirty="0"/>
              <a:t>and range using inequalities 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 [5 minutes]</a:t>
            </a:r>
            <a:endParaRPr lang="en-US" dirty="0"/>
          </a:p>
        </p:txBody>
      </p:sp>
      <p:pic>
        <p:nvPicPr>
          <p:cNvPr id="3" name="Picture 2" descr="Screen Shot 2018-03-10 at 1.32.0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4207" r="62527" b="1513"/>
          <a:stretch/>
        </p:blipFill>
        <p:spPr>
          <a:xfrm>
            <a:off x="5196499" y="2646698"/>
            <a:ext cx="3350014" cy="3396542"/>
          </a:xfrm>
          <a:prstGeom prst="rect">
            <a:avLst/>
          </a:prstGeom>
        </p:spPr>
      </p:pic>
      <p:pic>
        <p:nvPicPr>
          <p:cNvPr id="4" name="Picture 3" descr="Screen Shot 2018-03-10 at 1.32.0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0" t="9391" r="-1595" b="35981"/>
          <a:stretch/>
        </p:blipFill>
        <p:spPr>
          <a:xfrm>
            <a:off x="404833" y="2312806"/>
            <a:ext cx="4591157" cy="4151072"/>
          </a:xfrm>
          <a:prstGeom prst="rect">
            <a:avLst/>
          </a:prstGeom>
        </p:spPr>
      </p:pic>
      <p:pic>
        <p:nvPicPr>
          <p:cNvPr id="5" name="Picture 4" descr="Screen Shot 2018-03-10 at 1.32.0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15702" b="92330"/>
          <a:stretch/>
        </p:blipFill>
        <p:spPr>
          <a:xfrm>
            <a:off x="237744" y="1721288"/>
            <a:ext cx="7790312" cy="78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4" y="2122365"/>
            <a:ext cx="3525954" cy="33452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1938" y="2406462"/>
            <a:ext cx="31462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Domain-x values</a:t>
            </a:r>
          </a:p>
          <a:p>
            <a:r>
              <a:rPr lang="en-US" sz="3200" dirty="0" smtClean="0"/>
              <a:t>Range- y-values</a:t>
            </a:r>
          </a:p>
          <a:p>
            <a:endParaRPr lang="en-US" sz="3200" dirty="0"/>
          </a:p>
          <a:p>
            <a:r>
              <a:rPr lang="en-US" sz="3200" dirty="0" smtClean="0"/>
              <a:t>&lt; open circle</a:t>
            </a:r>
          </a:p>
          <a:p>
            <a:r>
              <a:rPr lang="en-US" sz="3200" u="sng" dirty="0" smtClean="0"/>
              <a:t>&lt;</a:t>
            </a:r>
            <a:r>
              <a:rPr lang="en-US" sz="3200" dirty="0" smtClean="0"/>
              <a:t> closed circle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5131837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are the x values in the table to the right?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your x value is 5, what is the y value for the equation y</a:t>
            </a:r>
            <a:r>
              <a:rPr lang="en-US" sz="2000" dirty="0" smtClean="0"/>
              <a:t>=4x-3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Which variable is the independent variable? Which is the dependent variable?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do the following symbols mean:</a:t>
            </a:r>
          </a:p>
          <a:p>
            <a:pPr marL="0" indent="0">
              <a:buNone/>
            </a:pPr>
            <a:r>
              <a:rPr lang="en-US" sz="2000" dirty="0" smtClean="0"/>
              <a:t>&lt;	</a:t>
            </a:r>
            <a:r>
              <a:rPr lang="en-US" sz="2000" u="sng" dirty="0" smtClean="0"/>
              <a:t>&lt;</a:t>
            </a:r>
            <a:r>
              <a:rPr lang="en-US" sz="2000" dirty="0" smtClean="0"/>
              <a:t>	&gt;	</a:t>
            </a:r>
            <a:r>
              <a:rPr lang="en-US" sz="2000" u="sng" dirty="0" smtClean="0"/>
              <a:t>&gt;</a:t>
            </a:r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84113"/>
              </p:ext>
            </p:extLst>
          </p:nvPr>
        </p:nvGraphicFramePr>
        <p:xfrm>
          <a:off x="6884108" y="1864924"/>
          <a:ext cx="17384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16"/>
                <a:gridCol w="869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268049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/>
              <a:t>Linear function</a:t>
            </a:r>
          </a:p>
          <a:p>
            <a:pPr lvl="1"/>
            <a:r>
              <a:rPr lang="en-US" dirty="0" smtClean="0"/>
              <a:t>Domain</a:t>
            </a:r>
            <a:endParaRPr lang="en-US" dirty="0"/>
          </a:p>
          <a:p>
            <a:pPr lvl="1"/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Inequality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3" name="Picture 2" descr="Screen Shot 2018-03-10 at 1.32.0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4207" r="62527" b="1513"/>
          <a:stretch/>
        </p:blipFill>
        <p:spPr>
          <a:xfrm>
            <a:off x="5196499" y="2646698"/>
            <a:ext cx="3350014" cy="3396542"/>
          </a:xfrm>
          <a:prstGeom prst="rect">
            <a:avLst/>
          </a:prstGeom>
        </p:spPr>
      </p:pic>
      <p:pic>
        <p:nvPicPr>
          <p:cNvPr id="4" name="Picture 3" descr="Screen Shot 2018-03-10 at 1.32.0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0" t="9391" r="-1595" b="35981"/>
          <a:stretch/>
        </p:blipFill>
        <p:spPr>
          <a:xfrm>
            <a:off x="404833" y="2312806"/>
            <a:ext cx="4591157" cy="4151072"/>
          </a:xfrm>
          <a:prstGeom prst="rect">
            <a:avLst/>
          </a:prstGeom>
        </p:spPr>
      </p:pic>
      <p:pic>
        <p:nvPicPr>
          <p:cNvPr id="5" name="Picture 4" descr="Screen Shot 2018-03-10 at 1.32.0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15702" b="92330"/>
          <a:stretch/>
        </p:blipFill>
        <p:spPr>
          <a:xfrm>
            <a:off x="237744" y="1721288"/>
            <a:ext cx="7790312" cy="78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3" name="Picture 2" descr="Screen Shot 2018-03-10 at 1.30.5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t="65375" r="3385" b="-101"/>
          <a:stretch/>
        </p:blipFill>
        <p:spPr>
          <a:xfrm>
            <a:off x="3944978" y="4024305"/>
            <a:ext cx="4974336" cy="1993392"/>
          </a:xfrm>
          <a:prstGeom prst="rect">
            <a:avLst/>
          </a:prstGeom>
        </p:spPr>
      </p:pic>
      <p:pic>
        <p:nvPicPr>
          <p:cNvPr id="4" name="Picture 3" descr="Screen Shot 2018-03-10 at 1.30.5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4" t="9596" r="-3543" b="34970"/>
          <a:stretch/>
        </p:blipFill>
        <p:spPr>
          <a:xfrm>
            <a:off x="174233" y="2526893"/>
            <a:ext cx="3952890" cy="3678090"/>
          </a:xfrm>
          <a:prstGeom prst="rect">
            <a:avLst/>
          </a:prstGeom>
        </p:spPr>
      </p:pic>
      <p:pic>
        <p:nvPicPr>
          <p:cNvPr id="5" name="Picture 4" descr="Screen Shot 2018-03-10 at 1.30.5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t="-6" r="10416" b="93953"/>
          <a:stretch/>
        </p:blipFill>
        <p:spPr>
          <a:xfrm>
            <a:off x="425102" y="1838269"/>
            <a:ext cx="5155704" cy="3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3" name="Picture 2" descr="Screen Shot 2018-03-10 at 1.3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1" y="1778251"/>
            <a:ext cx="53848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" name="Picture 2" descr="Screen Shot 2018-03-10 at 1.30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7" y="2106091"/>
            <a:ext cx="8160527" cy="354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1215</TotalTime>
  <Words>261</Words>
  <Application>Microsoft Macintosh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A.2(A)</vt:lpstr>
      <vt:lpstr>Fluency Practice [5 min]</vt:lpstr>
      <vt:lpstr>Problem Solving Strategies</vt:lpstr>
      <vt:lpstr>Lesson</vt:lpstr>
      <vt:lpstr>PowerPoint Presentation</vt:lpstr>
      <vt:lpstr>I Do [5 minutes]</vt:lpstr>
      <vt:lpstr>We Do – Student 1 [5 minutes]</vt:lpstr>
      <vt:lpstr>We do - Student 2 [5 minutes]</vt:lpstr>
      <vt:lpstr>We do - Student 3 [5 minutes]</vt:lpstr>
      <vt:lpstr>We Do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47</cp:revision>
  <dcterms:created xsi:type="dcterms:W3CDTF">2017-09-22T23:49:10Z</dcterms:created>
  <dcterms:modified xsi:type="dcterms:W3CDTF">2018-03-11T05:27:49Z</dcterms:modified>
</cp:coreProperties>
</file>