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3810" y="3429000"/>
            <a:ext cx="5998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linear equations in two variables in various forms, </a:t>
            </a:r>
            <a:r>
              <a:rPr lang="en-US" dirty="0" smtClean="0"/>
              <a:t>including y </a:t>
            </a:r>
            <a:r>
              <a:rPr lang="en-US" dirty="0"/>
              <a:t>= mx + b, Ax + By = C, and y –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m(x –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>, given one point and the </a:t>
            </a:r>
            <a:r>
              <a:rPr lang="en-US" dirty="0" smtClean="0"/>
              <a:t>slope and </a:t>
            </a:r>
            <a:r>
              <a:rPr lang="en-US" dirty="0"/>
              <a:t>given two points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0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4" y="2138468"/>
            <a:ext cx="8311728" cy="30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pic>
        <p:nvPicPr>
          <p:cNvPr id="3" name="Picture 2" descr="Screen Shot 2018-03-15 at 3.2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62" y="2122365"/>
            <a:ext cx="3695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smtClean="0"/>
              <a:t>slope </a:t>
            </a:r>
            <a:r>
              <a:rPr lang="en-US" sz="2000" dirty="0" smtClean="0"/>
              <a:t>in the table to the right?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Explain how to find the slope from a graph.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Distribute:  -5(x-3)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84113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Slope</a:t>
            </a:r>
            <a:endParaRPr lang="en-US" dirty="0"/>
          </a:p>
          <a:p>
            <a:pPr lvl="1"/>
            <a:r>
              <a:rPr lang="en-US" dirty="0" smtClean="0"/>
              <a:t>Y-intercept</a:t>
            </a:r>
            <a:endParaRPr lang="en-US" dirty="0" smtClean="0"/>
          </a:p>
          <a:p>
            <a:pPr lvl="1"/>
            <a:r>
              <a:rPr lang="en-US" dirty="0" smtClean="0"/>
              <a:t>Slope-intercept form</a:t>
            </a:r>
          </a:p>
          <a:p>
            <a:pPr lvl="1"/>
            <a:r>
              <a:rPr lang="en-US" dirty="0" smtClean="0"/>
              <a:t>Point slope form</a:t>
            </a:r>
            <a:endParaRPr lang="en-US" dirty="0"/>
          </a:p>
        </p:txBody>
      </p:sp>
      <p:pic>
        <p:nvPicPr>
          <p:cNvPr id="4" name="Picture 3" descr="Screen Shot 2018-03-15 at 3.2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6" y="1995813"/>
            <a:ext cx="3695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0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7" y="2222636"/>
            <a:ext cx="8219753" cy="30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0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" y="2139078"/>
            <a:ext cx="8470301" cy="34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0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3" y="2289482"/>
            <a:ext cx="8660882" cy="32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0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3" y="2256058"/>
            <a:ext cx="8368430" cy="26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1243</TotalTime>
  <Words>158</Words>
  <Application>Microsoft Macintosh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A.2(B)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50</cp:revision>
  <dcterms:created xsi:type="dcterms:W3CDTF">2017-09-22T23:49:10Z</dcterms:created>
  <dcterms:modified xsi:type="dcterms:W3CDTF">2018-03-15T21:00:33Z</dcterms:modified>
</cp:coreProperties>
</file>