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9" r:id="rId7"/>
    <p:sldId id="260" r:id="rId8"/>
    <p:sldId id="261" r:id="rId9"/>
    <p:sldId id="263" r:id="rId10"/>
    <p:sldId id="264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44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A.2(C)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linear equations in two variables given a table of values, a graph, and a verbal description.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7" name="Picture 6" descr="Screen Shot 2018-03-09 at 8.4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10519"/>
            <a:ext cx="7207250" cy="4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Do [5 minutes]</a:t>
            </a:r>
            <a:endParaRPr lang="en-US" dirty="0"/>
          </a:p>
        </p:txBody>
      </p:sp>
      <p:pic>
        <p:nvPicPr>
          <p:cNvPr id="6" name="Picture 5" descr="Screen Shot 2018-03-09 at 8.4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95450"/>
            <a:ext cx="4976664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4595674"/>
            <a:ext cx="7345363" cy="1703808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 smtClean="0"/>
              <a:t>the slope and a point</a:t>
            </a:r>
            <a:endParaRPr lang="en-US" dirty="0" smtClean="0"/>
          </a:p>
          <a:p>
            <a:r>
              <a:rPr lang="en-US" dirty="0" smtClean="0"/>
              <a:t>Plug in one of the formulas</a:t>
            </a:r>
            <a:endParaRPr lang="en-US" dirty="0" smtClean="0"/>
          </a:p>
          <a:p>
            <a:r>
              <a:rPr lang="en-US" dirty="0" smtClean="0"/>
              <a:t>Rewrite into correct form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8-03-09 at 9.16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9" y="1820485"/>
            <a:ext cx="7869939" cy="27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Identify the slope and y-intercept from this graph?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do you find slope from a table?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does f(x) mean? Is h(x) or g(x) different from f(x)?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key words help you to identify the slope in a word problem?</a:t>
            </a:r>
            <a:endParaRPr lang="en-US" sz="2000" dirty="0" smtClean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762500" y="3829050"/>
            <a:ext cx="26035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5" y="1939925"/>
            <a:ext cx="1991173" cy="1889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254875" y="1939925"/>
            <a:ext cx="873125" cy="1889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/>
              <a:t>Y-intercept</a:t>
            </a:r>
          </a:p>
          <a:p>
            <a:pPr lvl="1"/>
            <a:r>
              <a:rPr lang="en-US" dirty="0"/>
              <a:t>Point slope form</a:t>
            </a:r>
          </a:p>
          <a:p>
            <a:pPr lvl="1"/>
            <a:r>
              <a:rPr lang="en-US" dirty="0"/>
              <a:t>Slope-intercept form</a:t>
            </a:r>
          </a:p>
          <a:p>
            <a:pPr lvl="1"/>
            <a:r>
              <a:rPr lang="en-US" dirty="0"/>
              <a:t>Standard form</a:t>
            </a:r>
          </a:p>
          <a:p>
            <a:r>
              <a:rPr lang="en-US" dirty="0"/>
              <a:t>Steps to writing equation</a:t>
            </a:r>
          </a:p>
          <a:p>
            <a:pPr lvl="1"/>
            <a:r>
              <a:rPr lang="en-US" dirty="0"/>
              <a:t>Identify slope</a:t>
            </a:r>
          </a:p>
          <a:p>
            <a:pPr lvl="1"/>
            <a:r>
              <a:rPr lang="en-US" dirty="0"/>
              <a:t>Identify point (preferably y-intercept, if given)</a:t>
            </a:r>
          </a:p>
          <a:p>
            <a:pPr lvl="1"/>
            <a:r>
              <a:rPr lang="en-US" dirty="0"/>
              <a:t>Plug into appropriate </a:t>
            </a:r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2192" y="2105656"/>
            <a:ext cx="34332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that </a:t>
            </a:r>
            <a:r>
              <a:rPr lang="en-US" dirty="0" smtClean="0"/>
              <a:t>represent </a:t>
            </a:r>
            <a:r>
              <a:rPr lang="en-US" dirty="0"/>
              <a:t>slope:</a:t>
            </a:r>
          </a:p>
          <a:p>
            <a:pPr lvl="1"/>
            <a:r>
              <a:rPr lang="en-US" dirty="0"/>
              <a:t>Every</a:t>
            </a:r>
          </a:p>
          <a:p>
            <a:pPr lvl="1"/>
            <a:r>
              <a:rPr lang="en-US" dirty="0"/>
              <a:t>Each (sometimes)</a:t>
            </a:r>
          </a:p>
          <a:p>
            <a:pPr lvl="1"/>
            <a:r>
              <a:rPr lang="en-US" dirty="0" smtClean="0"/>
              <a:t>Per</a:t>
            </a:r>
          </a:p>
          <a:p>
            <a:pPr lvl="1"/>
            <a:r>
              <a:rPr lang="en-US" dirty="0" smtClean="0"/>
              <a:t>Rate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9 at 9.1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9"/>
          <a:stretch/>
        </p:blipFill>
        <p:spPr>
          <a:xfrm>
            <a:off x="174625" y="1562769"/>
            <a:ext cx="8595360" cy="3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9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6" name="Picture 5" descr="Screen Shot 2018-03-09 at 8.4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95450"/>
            <a:ext cx="4976664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7" name="Picture 6" descr="Screen Shot 2018-03-09 at 8.43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4" t="4747" r="7649" b="46958"/>
          <a:stretch/>
        </p:blipFill>
        <p:spPr>
          <a:xfrm>
            <a:off x="328741" y="2048256"/>
            <a:ext cx="3538728" cy="3721608"/>
          </a:xfrm>
          <a:prstGeom prst="rect">
            <a:avLst/>
          </a:prstGeom>
        </p:spPr>
      </p:pic>
      <p:pic>
        <p:nvPicPr>
          <p:cNvPr id="10" name="Picture 9" descr="Screen Shot 2018-03-09 at 8.43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634" r="9130" b="5"/>
          <a:stretch/>
        </p:blipFill>
        <p:spPr>
          <a:xfrm>
            <a:off x="3867469" y="2048256"/>
            <a:ext cx="5005599" cy="35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" name="Picture 4" descr="Screen Shot 2018-03-09 at 8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3" y="1838324"/>
            <a:ext cx="8474996" cy="3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242</TotalTime>
  <Words>282</Words>
  <Application>Microsoft Macintosh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A.2(C)</vt:lpstr>
      <vt:lpstr>Fluency Practice [5 min]</vt:lpstr>
      <vt:lpstr>Problem Solving Strategies</vt:lpstr>
      <vt:lpstr>Lesson</vt:lpstr>
      <vt:lpstr>PowerPoint Presentation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39</cp:revision>
  <dcterms:created xsi:type="dcterms:W3CDTF">2017-09-22T23:49:10Z</dcterms:created>
  <dcterms:modified xsi:type="dcterms:W3CDTF">2018-03-10T03:34:11Z</dcterms:modified>
</cp:coreProperties>
</file>