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A.2(</a:t>
            </a:r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6020" y="3725242"/>
            <a:ext cx="517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and solve equations involving direct variation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0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3" y="2657853"/>
            <a:ext cx="8521590" cy="16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4213" y="2356328"/>
            <a:ext cx="441659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Direct variation</a:t>
            </a:r>
          </a:p>
          <a:p>
            <a:pPr algn="ctr"/>
            <a:r>
              <a:rPr lang="en-US" sz="2800" dirty="0" smtClean="0"/>
              <a:t>y=</a:t>
            </a:r>
            <a:r>
              <a:rPr lang="en-US" sz="2800" dirty="0" err="1" smtClean="0"/>
              <a:t>kx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onstant of</a:t>
            </a:r>
          </a:p>
          <a:p>
            <a:pPr algn="ctr"/>
            <a:r>
              <a:rPr lang="en-US" sz="2800" dirty="0" smtClean="0"/>
              <a:t>variation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**Cannot have a y-intercept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37564" y="3310435"/>
            <a:ext cx="4091" cy="46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Do the points in table to the right make a linear function? How can you tell?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your x value is 5, what is the y value for the equation y=</a:t>
            </a:r>
            <a:r>
              <a:rPr lang="en-US" sz="2000" dirty="0" smtClean="0"/>
              <a:t>4x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Solve the proportion:    2		10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      x		20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84113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28139" y="4965324"/>
            <a:ext cx="4678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10401" y="4965324"/>
            <a:ext cx="4678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qual 9"/>
          <p:cNvSpPr/>
          <p:nvPr/>
        </p:nvSpPr>
        <p:spPr>
          <a:xfrm>
            <a:off x="3909906" y="4695945"/>
            <a:ext cx="501270" cy="56819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3394101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Slope</a:t>
            </a:r>
            <a:endParaRPr lang="en-US" dirty="0"/>
          </a:p>
          <a:p>
            <a:pPr lvl="1"/>
            <a:r>
              <a:rPr lang="en-US" dirty="0" smtClean="0"/>
              <a:t>Direct variation</a:t>
            </a:r>
            <a:endParaRPr lang="en-US" dirty="0" smtClean="0"/>
          </a:p>
          <a:p>
            <a:pPr lvl="1"/>
            <a:r>
              <a:rPr lang="en-US" dirty="0" smtClean="0"/>
              <a:t>Proportion</a:t>
            </a:r>
          </a:p>
          <a:p>
            <a:pPr lvl="1"/>
            <a:r>
              <a:rPr lang="en-US" dirty="0" smtClean="0"/>
              <a:t>Constant of variation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4213" y="2356328"/>
            <a:ext cx="441659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Direct variation</a:t>
            </a:r>
          </a:p>
          <a:p>
            <a:pPr algn="ctr"/>
            <a:r>
              <a:rPr lang="en-US" sz="2800" dirty="0" smtClean="0"/>
              <a:t>y=</a:t>
            </a:r>
            <a:r>
              <a:rPr lang="en-US" sz="2800" dirty="0" err="1" smtClean="0"/>
              <a:t>kx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onstant of</a:t>
            </a:r>
          </a:p>
          <a:p>
            <a:pPr algn="ctr"/>
            <a:r>
              <a:rPr lang="en-US" sz="2800" dirty="0" smtClean="0"/>
              <a:t>variation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**Cannot have a y-intercept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37564" y="3310435"/>
            <a:ext cx="4091" cy="46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1871694"/>
            <a:ext cx="4160067" cy="3946864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263335" y="3693251"/>
            <a:ext cx="835450" cy="1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37524" y="3678536"/>
            <a:ext cx="835450" cy="1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qual 6"/>
          <p:cNvSpPr/>
          <p:nvPr/>
        </p:nvSpPr>
        <p:spPr>
          <a:xfrm>
            <a:off x="6338956" y="3265060"/>
            <a:ext cx="822960" cy="822960"/>
          </a:xfrm>
          <a:prstGeom prst="mathEqual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7" name="Picture 6" descr="Screen Shot 2018-03-11 at 12.0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" y="2079646"/>
            <a:ext cx="8310582" cy="15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0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4" y="1892835"/>
            <a:ext cx="8257568" cy="4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5" y="2406462"/>
            <a:ext cx="8242195" cy="13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0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8" y="1873461"/>
            <a:ext cx="7217203" cy="42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1230</TotalTime>
  <Words>160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A.2(D)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54</cp:revision>
  <dcterms:created xsi:type="dcterms:W3CDTF">2017-09-22T23:49:10Z</dcterms:created>
  <dcterms:modified xsi:type="dcterms:W3CDTF">2018-03-15T21:10:36Z</dcterms:modified>
</cp:coreProperties>
</file>