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8" r:id="rId6"/>
    <p:sldId id="260" r:id="rId7"/>
    <p:sldId id="261" r:id="rId8"/>
    <p:sldId id="263" r:id="rId9"/>
    <p:sldId id="264" r:id="rId10"/>
    <p:sldId id="270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39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A.2(</a:t>
            </a:r>
            <a:r>
              <a:rPr lang="en-US" dirty="0"/>
              <a:t>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68020" y="3568950"/>
            <a:ext cx="5306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write the equation of a line that contains a given point and </a:t>
            </a:r>
            <a:r>
              <a:rPr lang="en-US" dirty="0" smtClean="0"/>
              <a:t>is parallel </a:t>
            </a:r>
            <a:r>
              <a:rPr lang="en-US" dirty="0"/>
              <a:t>to a given line</a:t>
            </a:r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dirty="0" smtClean="0"/>
              <a:t> Do</a:t>
            </a:r>
            <a:endParaRPr lang="en-US" dirty="0"/>
          </a:p>
        </p:txBody>
      </p:sp>
      <p:pic>
        <p:nvPicPr>
          <p:cNvPr id="7" name="Picture 6" descr="Screen Shot 2018-03-11 at 12.05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13" y="2389750"/>
            <a:ext cx="3684866" cy="3751561"/>
          </a:xfrm>
          <a:prstGeom prst="rect">
            <a:avLst/>
          </a:prstGeom>
        </p:spPr>
      </p:pic>
      <p:pic>
        <p:nvPicPr>
          <p:cNvPr id="6" name="Picture 5" descr="Screen Shot 2018-03-11 at 12.05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13" y="1756060"/>
            <a:ext cx="4243166" cy="767381"/>
          </a:xfrm>
          <a:prstGeom prst="rect">
            <a:avLst/>
          </a:prstGeom>
        </p:spPr>
      </p:pic>
      <p:pic>
        <p:nvPicPr>
          <p:cNvPr id="8" name="Picture 7" descr="Screen Shot 2018-03-11 at 12.05.3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0" y="3392442"/>
            <a:ext cx="4903333" cy="144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41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04" y="2122365"/>
            <a:ext cx="3525954" cy="33452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11938" y="2406462"/>
            <a:ext cx="32964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Parallel lines have</a:t>
            </a:r>
          </a:p>
          <a:p>
            <a:r>
              <a:rPr lang="en-US" sz="3200" dirty="0" smtClean="0"/>
              <a:t>the SAME slope</a:t>
            </a:r>
            <a:endParaRPr lang="en-US" sz="3200" dirty="0"/>
          </a:p>
        </p:txBody>
      </p:sp>
      <p:pic>
        <p:nvPicPr>
          <p:cNvPr id="5" name="Picture 4" descr="Screen Shot 2018-03-15 at 3.19.54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06" r="1994"/>
          <a:stretch/>
        </p:blipFill>
        <p:spPr>
          <a:xfrm>
            <a:off x="6424485" y="4051360"/>
            <a:ext cx="2286000" cy="2124747"/>
          </a:xfrm>
          <a:prstGeom prst="rect">
            <a:avLst/>
          </a:prstGeom>
        </p:spPr>
      </p:pic>
      <p:pic>
        <p:nvPicPr>
          <p:cNvPr id="8" name="Picture 7" descr="Screen Shot 2018-03-15 at 3.19.54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72993"/>
          <a:stretch/>
        </p:blipFill>
        <p:spPr>
          <a:xfrm>
            <a:off x="4206240" y="4051360"/>
            <a:ext cx="2468880" cy="212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</a:t>
            </a:r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5131837" cy="39319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Find the slope of the table to the right.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Explain how you find slope from a graph.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Draw a pair of parallel lines.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Write the equation of a line with a slope of 2/3 and going through the point (5,-6)</a:t>
            </a:r>
            <a:endParaRPr lang="en-US" sz="20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784113"/>
              </p:ext>
            </p:extLst>
          </p:nvPr>
        </p:nvGraphicFramePr>
        <p:xfrm>
          <a:off x="6884108" y="1864924"/>
          <a:ext cx="17384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216"/>
                <a:gridCol w="8692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40943"/>
            <a:ext cx="7888822" cy="4124578"/>
          </a:xfrm>
        </p:spPr>
        <p:txBody>
          <a:bodyPr>
            <a:normAutofit/>
          </a:bodyPr>
          <a:lstStyle/>
          <a:p>
            <a:r>
              <a:rPr lang="en-US" dirty="0"/>
              <a:t>Key Vocabulary</a:t>
            </a:r>
          </a:p>
          <a:p>
            <a:pPr lvl="1"/>
            <a:r>
              <a:rPr lang="en-US" dirty="0"/>
              <a:t>Linear function</a:t>
            </a:r>
          </a:p>
          <a:p>
            <a:pPr lvl="1"/>
            <a:r>
              <a:rPr lang="en-US" dirty="0" smtClean="0"/>
              <a:t>Parallel</a:t>
            </a:r>
          </a:p>
          <a:p>
            <a:pPr lvl="1"/>
            <a:r>
              <a:rPr lang="en-US" dirty="0" smtClean="0"/>
              <a:t>Slope</a:t>
            </a:r>
            <a:endParaRPr lang="en-US" dirty="0"/>
          </a:p>
          <a:p>
            <a:pPr lvl="1"/>
            <a:r>
              <a:rPr lang="en-US" dirty="0" smtClean="0"/>
              <a:t>Slope-Intercept form</a:t>
            </a:r>
            <a:endParaRPr lang="en-US" dirty="0" smtClean="0"/>
          </a:p>
          <a:p>
            <a:pPr lvl="1"/>
            <a:r>
              <a:rPr lang="en-US" dirty="0" smtClean="0"/>
              <a:t>Point slope form</a:t>
            </a:r>
          </a:p>
          <a:p>
            <a:pPr lvl="1"/>
            <a:endParaRPr lang="en-US" dirty="0"/>
          </a:p>
          <a:p>
            <a:pPr marL="350838" lvl="1" indent="0">
              <a:buNone/>
            </a:pPr>
            <a:endParaRPr lang="en-US" dirty="0" smtClean="0"/>
          </a:p>
          <a:p>
            <a:pPr marL="350838" lvl="1" indent="0">
              <a:buNone/>
            </a:pPr>
            <a:r>
              <a:rPr lang="en-US" dirty="0" smtClean="0"/>
              <a:t>			          Parallel lines have the SAME slope.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197" y="1940943"/>
            <a:ext cx="3525954" cy="334524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163081" y="2991366"/>
            <a:ext cx="3258255" cy="21223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03896" y="2525439"/>
            <a:ext cx="3258255" cy="21223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60" y="1420480"/>
            <a:ext cx="4739734" cy="4496823"/>
          </a:xfrm>
          <a:prstGeom prst="rect">
            <a:avLst/>
          </a:prstGeom>
        </p:spPr>
      </p:pic>
      <p:pic>
        <p:nvPicPr>
          <p:cNvPr id="2" name="Picture 1" descr="Screen Shot 2018-03-15 at 3.21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993" y="2695294"/>
            <a:ext cx="36957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7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smtClean="0"/>
              <a:t>Do</a:t>
            </a:r>
            <a:endParaRPr lang="en-US" dirty="0"/>
          </a:p>
        </p:txBody>
      </p:sp>
      <p:pic>
        <p:nvPicPr>
          <p:cNvPr id="7" name="Picture 6" descr="Screen Shot 2018-03-11 at 12.05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13" y="2389750"/>
            <a:ext cx="3684866" cy="3751561"/>
          </a:xfrm>
          <a:prstGeom prst="rect">
            <a:avLst/>
          </a:prstGeom>
        </p:spPr>
      </p:pic>
      <p:pic>
        <p:nvPicPr>
          <p:cNvPr id="6" name="Picture 5" descr="Screen Shot 2018-03-11 at 12.05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13" y="1756060"/>
            <a:ext cx="4243166" cy="767381"/>
          </a:xfrm>
          <a:prstGeom prst="rect">
            <a:avLst/>
          </a:prstGeom>
        </p:spPr>
      </p:pic>
      <p:pic>
        <p:nvPicPr>
          <p:cNvPr id="8" name="Picture 7" descr="Screen Shot 2018-03-11 at 12.05.3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0" y="3392442"/>
            <a:ext cx="4903333" cy="144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3-14 at 12.56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09" y="2088942"/>
            <a:ext cx="4553956" cy="4433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</a:t>
            </a:r>
            <a:r>
              <a:rPr lang="en-US" dirty="0"/>
              <a:t>1</a:t>
            </a:r>
            <a:endParaRPr lang="en-US" dirty="0"/>
          </a:p>
        </p:txBody>
      </p:sp>
      <p:pic>
        <p:nvPicPr>
          <p:cNvPr id="3" name="Picture 2" descr="Screen Shot 2018-03-14 at 12.56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35" y="1850645"/>
            <a:ext cx="3610606" cy="451326"/>
          </a:xfrm>
          <a:prstGeom prst="rect">
            <a:avLst/>
          </a:prstGeom>
        </p:spPr>
      </p:pic>
      <p:pic>
        <p:nvPicPr>
          <p:cNvPr id="5" name="Picture 4" descr="Screen Shot 2018-03-14 at 12.56.53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3" r="33"/>
          <a:stretch/>
        </p:blipFill>
        <p:spPr>
          <a:xfrm>
            <a:off x="5440680" y="2631031"/>
            <a:ext cx="2660904" cy="469900"/>
          </a:xfrm>
          <a:prstGeom prst="rect">
            <a:avLst/>
          </a:prstGeom>
        </p:spPr>
      </p:pic>
      <p:pic>
        <p:nvPicPr>
          <p:cNvPr id="6" name="Picture 5" descr="Screen Shot 2018-03-14 at 12.56.5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843" y="3103010"/>
            <a:ext cx="2080021" cy="3205512"/>
          </a:xfrm>
          <a:prstGeom prst="rect">
            <a:avLst/>
          </a:prstGeom>
        </p:spPr>
      </p:pic>
      <p:pic>
        <p:nvPicPr>
          <p:cNvPr id="7" name="Picture 6" descr="Screen Shot 2018-03-14 at 12.56.53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78"/>
          <a:stretch/>
        </p:blipFill>
        <p:spPr>
          <a:xfrm>
            <a:off x="5094872" y="2243681"/>
            <a:ext cx="3300984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3-14 at 12.57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11" y="2172500"/>
            <a:ext cx="4466743" cy="4489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- Student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3" name="Picture 2" descr="Screen Shot 2018-03-14 at 12.57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63" y="1702581"/>
            <a:ext cx="4209691" cy="469919"/>
          </a:xfrm>
          <a:prstGeom prst="rect">
            <a:avLst/>
          </a:prstGeom>
        </p:spPr>
      </p:pic>
      <p:pic>
        <p:nvPicPr>
          <p:cNvPr id="5" name="Picture 4" descr="Screen Shot 2018-03-14 at 12.57.30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12" t="38065" r="12" b="1610"/>
          <a:stretch/>
        </p:blipFill>
        <p:spPr>
          <a:xfrm>
            <a:off x="5502275" y="2642400"/>
            <a:ext cx="2743200" cy="283464"/>
          </a:xfrm>
          <a:prstGeom prst="rect">
            <a:avLst/>
          </a:prstGeom>
        </p:spPr>
      </p:pic>
      <p:pic>
        <p:nvPicPr>
          <p:cNvPr id="6" name="Picture 5" descr="Screen Shot 2018-03-14 at 12.57.30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5432"/>
          <a:stretch/>
        </p:blipFill>
        <p:spPr>
          <a:xfrm>
            <a:off x="5087307" y="2172500"/>
            <a:ext cx="3291840" cy="469900"/>
          </a:xfrm>
          <a:prstGeom prst="rect">
            <a:avLst/>
          </a:prstGeom>
        </p:spPr>
      </p:pic>
      <p:pic>
        <p:nvPicPr>
          <p:cNvPr id="7" name="Picture 6" descr="Screen Shot 2018-03-14 at 12.57.3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582" y="3118104"/>
            <a:ext cx="2313986" cy="338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5" name="Picture 4" descr="Screen Shot 2018-03-14 at 1.05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59" y="1672779"/>
            <a:ext cx="4338780" cy="482087"/>
          </a:xfrm>
          <a:prstGeom prst="rect">
            <a:avLst/>
          </a:prstGeom>
        </p:spPr>
      </p:pic>
      <p:pic>
        <p:nvPicPr>
          <p:cNvPr id="6" name="Picture 5" descr="Screen Shot 2018-03-14 at 1.05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22" y="2154866"/>
            <a:ext cx="4572122" cy="4414463"/>
          </a:xfrm>
          <a:prstGeom prst="rect">
            <a:avLst/>
          </a:prstGeom>
        </p:spPr>
      </p:pic>
      <p:pic>
        <p:nvPicPr>
          <p:cNvPr id="7" name="Picture 6" descr="Screen Shot 2018-03-14 at 1.05.42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" r="-18"/>
          <a:stretch/>
        </p:blipFill>
        <p:spPr>
          <a:xfrm>
            <a:off x="4782198" y="2959168"/>
            <a:ext cx="2723566" cy="505608"/>
          </a:xfrm>
          <a:prstGeom prst="rect">
            <a:avLst/>
          </a:prstGeom>
        </p:spPr>
      </p:pic>
      <p:pic>
        <p:nvPicPr>
          <p:cNvPr id="8" name="Picture 7" descr="Screen Shot 2018-03-14 at 1.05.5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64" y="2959168"/>
            <a:ext cx="707462" cy="332074"/>
          </a:xfrm>
          <a:prstGeom prst="rect">
            <a:avLst/>
          </a:prstGeom>
        </p:spPr>
      </p:pic>
      <p:pic>
        <p:nvPicPr>
          <p:cNvPr id="9" name="Picture 8" descr="Screen Shot 2018-03-14 at 1.05.57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63" y="3414119"/>
            <a:ext cx="2142175" cy="2677719"/>
          </a:xfrm>
          <a:prstGeom prst="rect">
            <a:avLst/>
          </a:prstGeom>
        </p:spPr>
      </p:pic>
      <p:pic>
        <p:nvPicPr>
          <p:cNvPr id="4" name="Picture 3" descr="Screen Shot 2018-03-14 at 1.06.28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939" y="2653465"/>
            <a:ext cx="4070674" cy="30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1252</TotalTime>
  <Words>156</Words>
  <Application>Microsoft Macintosh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Capital</vt:lpstr>
      <vt:lpstr>A.2(E)</vt:lpstr>
      <vt:lpstr>Fluency Practice</vt:lpstr>
      <vt:lpstr>Problem Solving Strategies</vt:lpstr>
      <vt:lpstr>Lesson</vt:lpstr>
      <vt:lpstr>PowerPoint Presentation</vt:lpstr>
      <vt:lpstr>I Do</vt:lpstr>
      <vt:lpstr>We Do – Student 1</vt:lpstr>
      <vt:lpstr>We do - Student 2</vt:lpstr>
      <vt:lpstr>We do - Student 3</vt:lpstr>
      <vt:lpstr>We Do</vt:lpstr>
      <vt:lpstr>Debrief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ShayLynn Mitchell</cp:lastModifiedBy>
  <cp:revision>56</cp:revision>
  <dcterms:created xsi:type="dcterms:W3CDTF">2017-09-22T23:49:10Z</dcterms:created>
  <dcterms:modified xsi:type="dcterms:W3CDTF">2018-03-15T20:22:22Z</dcterms:modified>
</cp:coreProperties>
</file>