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0" r:id="rId7"/>
    <p:sldId id="261" r:id="rId8"/>
    <p:sldId id="263" r:id="rId9"/>
    <p:sldId id="264" r:id="rId10"/>
    <p:sldId id="269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A.2(</a:t>
            </a:r>
            <a:r>
              <a:rPr lang="en-US" dirty="0"/>
              <a:t>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896020" y="3619085"/>
            <a:ext cx="5178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write linear inequalities in two variables given a table of values, </a:t>
            </a:r>
            <a:r>
              <a:rPr lang="en-US" dirty="0" smtClean="0"/>
              <a:t>a graph</a:t>
            </a:r>
            <a:r>
              <a:rPr lang="en-US" dirty="0"/>
              <a:t>, and a verbal description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28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5" y="1887796"/>
            <a:ext cx="8480757" cy="310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3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4" y="2122365"/>
            <a:ext cx="3525954" cy="334524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00124"/>
              </p:ext>
            </p:extLst>
          </p:nvPr>
        </p:nvGraphicFramePr>
        <p:xfrm>
          <a:off x="4150975" y="2308953"/>
          <a:ext cx="4520996" cy="320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032"/>
                <a:gridCol w="1219757"/>
                <a:gridCol w="1019249"/>
                <a:gridCol w="103595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Inequality</a:t>
                      </a:r>
                    </a:p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Inequality 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of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Shaded area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Below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&lt;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Below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Above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</a:t>
                      </a:r>
                      <a:r>
                        <a:rPr lang="en-US" baseline="0" dirty="0" smtClean="0"/>
                        <a:t>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&gt;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Above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98" y="2384275"/>
            <a:ext cx="7920066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Graph the line      </a:t>
            </a:r>
            <a:r>
              <a:rPr lang="en-US" sz="2000" u="sng" dirty="0" smtClean="0"/>
              <a:t>5</a:t>
            </a:r>
            <a:r>
              <a:rPr lang="en-US" sz="2000" dirty="0" smtClean="0"/>
              <a:t>						                	          y= 3  x-4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What does </a:t>
            </a:r>
            <a:r>
              <a:rPr lang="en-US" sz="2000" dirty="0" smtClean="0"/>
              <a:t>the word “at least” mean?  			          	  For example: You must have at least a grade of 70 to pass this course.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What </a:t>
            </a:r>
            <a:r>
              <a:rPr lang="en-US" sz="2000" dirty="0" smtClean="0"/>
              <a:t>do the following symbols mean:</a:t>
            </a:r>
          </a:p>
          <a:p>
            <a:pPr marL="0" indent="0">
              <a:buNone/>
            </a:pPr>
            <a:r>
              <a:rPr lang="en-US" sz="2000" dirty="0" smtClean="0"/>
              <a:t>&lt;	</a:t>
            </a:r>
            <a:r>
              <a:rPr lang="en-US" sz="2000" u="sng" dirty="0" smtClean="0"/>
              <a:t>&lt;</a:t>
            </a:r>
            <a:r>
              <a:rPr lang="en-US" sz="2000" dirty="0" smtClean="0"/>
              <a:t>	&gt;	</a:t>
            </a:r>
            <a:r>
              <a:rPr lang="en-US" sz="2000" u="sng" dirty="0" smtClean="0"/>
              <a:t>&gt;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176" y="1787501"/>
            <a:ext cx="2399308" cy="22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6268049" cy="4124578"/>
          </a:xfrm>
        </p:spPr>
        <p:txBody>
          <a:bodyPr>
            <a:normAutofit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/>
              <a:t>Linear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Inequality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57317"/>
              </p:ext>
            </p:extLst>
          </p:nvPr>
        </p:nvGraphicFramePr>
        <p:xfrm>
          <a:off x="900112" y="3480606"/>
          <a:ext cx="6096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551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Inequality</a:t>
                      </a:r>
                    </a:p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Inequality 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of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Shaded area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Below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&lt;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Below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Above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</a:t>
                      </a:r>
                      <a:r>
                        <a:rPr lang="en-US" baseline="0" dirty="0" smtClean="0"/>
                        <a:t>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&gt;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Above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332"/>
            <a:ext cx="6635750" cy="62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7" name="Picture 6" descr="Screen Shot 2018-03-11 at 12.28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6" y="2188604"/>
            <a:ext cx="8435169" cy="309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6" name="Picture 5" descr="Screen Shot 2018-03-11 at 12.29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68" y="1955993"/>
            <a:ext cx="8325129" cy="372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 descr="Screen Shot 2018-03-11 at 12.28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1" y="2083658"/>
            <a:ext cx="8289513" cy="321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3" descr="Screen Shot 2018-03-11 at 12.29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1758516"/>
            <a:ext cx="4714111" cy="47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1255</TotalTime>
  <Words>154</Words>
  <Application>Microsoft Macintosh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A.2(H)</vt:lpstr>
      <vt:lpstr>Fluency Practice</vt:lpstr>
      <vt:lpstr>Problem Solving Strategies</vt:lpstr>
      <vt:lpstr>Lesson</vt:lpstr>
      <vt:lpstr>PowerPoint Presentation</vt:lpstr>
      <vt:lpstr>I Do</vt:lpstr>
      <vt:lpstr>We Do – Student 1</vt:lpstr>
      <vt:lpstr>We do - Student 2</vt:lpstr>
      <vt:lpstr>We do - Student 3</vt:lpstr>
      <vt:lpstr>We Do</vt:lpstr>
      <vt:lpstr>Debrief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67</cp:revision>
  <dcterms:created xsi:type="dcterms:W3CDTF">2017-09-22T23:49:10Z</dcterms:created>
  <dcterms:modified xsi:type="dcterms:W3CDTF">2018-03-15T21:21:15Z</dcterms:modified>
</cp:coreProperties>
</file>