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9" r:id="rId7"/>
    <p:sldId id="260" r:id="rId8"/>
    <p:sldId id="261" r:id="rId9"/>
    <p:sldId id="263" r:id="rId10"/>
    <p:sldId id="264" r:id="rId11"/>
    <p:sldId id="267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04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.2(</a:t>
            </a:r>
            <a:r>
              <a:rPr lang="en-US" dirty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4206" y="3298565"/>
            <a:ext cx="5400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systems of two linear equations given a table of values, </a:t>
            </a:r>
            <a:r>
              <a:rPr lang="en-US" sz="2000" dirty="0" smtClean="0"/>
              <a:t>a graph</a:t>
            </a:r>
            <a:r>
              <a:rPr lang="en-US" sz="2000" dirty="0"/>
              <a:t>, and a verbal description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6" y="1938539"/>
            <a:ext cx="8188667" cy="42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4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2" y="1806275"/>
            <a:ext cx="7976373" cy="43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of linear equations means two lines in one graph</a:t>
            </a:r>
          </a:p>
          <a:p>
            <a:r>
              <a:rPr lang="en-US" dirty="0" smtClean="0"/>
              <a:t>When writing systems of equations from word problems: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Remember to identify your variables, THEN write</a:t>
            </a:r>
            <a:r>
              <a:rPr lang="en-US" dirty="0"/>
              <a:t> </a:t>
            </a:r>
            <a:r>
              <a:rPr lang="en-US" dirty="0" smtClean="0"/>
              <a:t>the equations given the information provided</a:t>
            </a:r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Write the equation of the line graphed to the right.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How do you find slope </a:t>
            </a:r>
            <a:r>
              <a:rPr lang="en-US" sz="2000" dirty="0" smtClean="0"/>
              <a:t>the equation of a line</a:t>
            </a:r>
          </a:p>
          <a:p>
            <a:pPr marL="0" indent="0">
              <a:buNone/>
            </a:pPr>
            <a:r>
              <a:rPr lang="en-US" sz="2000" dirty="0"/>
              <a:t>g</a:t>
            </a:r>
            <a:r>
              <a:rPr lang="en-US" sz="2000" dirty="0" smtClean="0"/>
              <a:t>iven a table?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What math operation do the following words represent:</a:t>
            </a:r>
          </a:p>
          <a:p>
            <a:pPr marL="0" indent="0">
              <a:buNone/>
            </a:pPr>
            <a:r>
              <a:rPr lang="en-US" sz="2000" dirty="0"/>
              <a:t>	Total		Fewer		Twice</a:t>
            </a:r>
          </a:p>
          <a:p>
            <a:pPr marL="0" indent="0">
              <a:buNone/>
            </a:pPr>
            <a:r>
              <a:rPr lang="en-US" sz="2000" dirty="0"/>
              <a:t>	More		Half		Per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5" y="1939925"/>
            <a:ext cx="1991173" cy="18891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284501" y="1939925"/>
            <a:ext cx="573345" cy="18415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equation</a:t>
            </a:r>
            <a:endParaRPr lang="en-US" dirty="0"/>
          </a:p>
          <a:p>
            <a:pPr lvl="1"/>
            <a:r>
              <a:rPr lang="en-US" dirty="0" smtClean="0"/>
              <a:t>System of linear equations</a:t>
            </a:r>
            <a:endParaRPr lang="en-US" dirty="0"/>
          </a:p>
          <a:p>
            <a:pPr lvl="1"/>
            <a:r>
              <a:rPr lang="en-US" dirty="0"/>
              <a:t>Y-</a:t>
            </a:r>
            <a:r>
              <a:rPr lang="en-US" dirty="0" smtClean="0"/>
              <a:t>intercept</a:t>
            </a:r>
            <a:endParaRPr lang="en-US" dirty="0"/>
          </a:p>
          <a:p>
            <a:pPr lvl="1"/>
            <a:r>
              <a:rPr lang="en-US" dirty="0" smtClean="0"/>
              <a:t>Slope</a:t>
            </a:r>
          </a:p>
          <a:p>
            <a:r>
              <a:rPr lang="en-US" dirty="0"/>
              <a:t>When writing systems of equations from word problems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Identify your variables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the equations given the information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 operations for words in real world problems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43778" y="1584008"/>
            <a:ext cx="29016" cy="4215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8111" y="3598333"/>
            <a:ext cx="9017000" cy="28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lus 7"/>
          <p:cNvSpPr/>
          <p:nvPr/>
        </p:nvSpPr>
        <p:spPr>
          <a:xfrm>
            <a:off x="646853" y="1775742"/>
            <a:ext cx="822960" cy="822960"/>
          </a:xfrm>
          <a:prstGeom prst="mathPlu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7833995" y="1584008"/>
            <a:ext cx="822960" cy="822960"/>
          </a:xfrm>
          <a:prstGeom prst="mathMinu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48076" y="3779520"/>
            <a:ext cx="822960" cy="822960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Division 10"/>
          <p:cNvSpPr/>
          <p:nvPr/>
        </p:nvSpPr>
        <p:spPr>
          <a:xfrm>
            <a:off x="7833995" y="3779520"/>
            <a:ext cx="822960" cy="822960"/>
          </a:xfrm>
          <a:prstGeom prst="mathDivid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4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26" y="1839697"/>
            <a:ext cx="7785838" cy="42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3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6" y="1854981"/>
            <a:ext cx="8319484" cy="40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33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3" t="8469" r="-1735" b="40546"/>
          <a:stretch/>
        </p:blipFill>
        <p:spPr>
          <a:xfrm>
            <a:off x="474097" y="2862072"/>
            <a:ext cx="3611880" cy="3328416"/>
          </a:xfrm>
          <a:prstGeom prst="rect">
            <a:avLst/>
          </a:prstGeom>
        </p:spPr>
      </p:pic>
      <p:pic>
        <p:nvPicPr>
          <p:cNvPr id="4" name="Picture 3" descr="Screen Shot 2018-03-10 at 1.33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81" r="8503" b="-1364"/>
          <a:stretch/>
        </p:blipFill>
        <p:spPr>
          <a:xfrm>
            <a:off x="3977640" y="3112746"/>
            <a:ext cx="4892040" cy="2871216"/>
          </a:xfrm>
          <a:prstGeom prst="rect">
            <a:avLst/>
          </a:prstGeom>
        </p:spPr>
      </p:pic>
      <p:pic>
        <p:nvPicPr>
          <p:cNvPr id="6" name="Picture 5" descr="Screen Shot 2018-03-10 at 1.33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-3" r="22187" b="93840"/>
          <a:stretch/>
        </p:blipFill>
        <p:spPr>
          <a:xfrm>
            <a:off x="474097" y="2151128"/>
            <a:ext cx="406908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1235</TotalTime>
  <Words>261</Words>
  <Application>Microsoft Macintosh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A.2(I)</vt:lpstr>
      <vt:lpstr>Fluency Practice [5 min]</vt:lpstr>
      <vt:lpstr>Problem Solving Strategies</vt:lpstr>
      <vt:lpstr>Lesson</vt:lpstr>
      <vt:lpstr>PowerPoint Presentation</vt:lpstr>
      <vt:lpstr>Math operations for words in real world problems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51</cp:revision>
  <dcterms:created xsi:type="dcterms:W3CDTF">2017-09-22T23:49:10Z</dcterms:created>
  <dcterms:modified xsi:type="dcterms:W3CDTF">2018-03-11T03:37:19Z</dcterms:modified>
</cp:coreProperties>
</file>