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A.3(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03048" y="3370702"/>
            <a:ext cx="6600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determine the slope of a line given a table of values, a graph, </a:t>
            </a:r>
            <a:r>
              <a:rPr lang="en-US" dirty="0" smtClean="0"/>
              <a:t>two points </a:t>
            </a:r>
            <a:r>
              <a:rPr lang="en-US" dirty="0"/>
              <a:t>on the line, and an equation written in various forms, </a:t>
            </a:r>
            <a:r>
              <a:rPr lang="en-US" dirty="0" smtClean="0"/>
              <a:t>including y </a:t>
            </a:r>
            <a:r>
              <a:rPr lang="en-US" dirty="0"/>
              <a:t>= mx + b, Ax + By = C, and y –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m(x –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801255"/>
            <a:ext cx="7070079" cy="47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737999"/>
            <a:ext cx="2360315" cy="2239349"/>
          </a:xfrm>
          <a:prstGeom prst="rect">
            <a:avLst/>
          </a:prstGeom>
        </p:spPr>
      </p:pic>
      <p:pic>
        <p:nvPicPr>
          <p:cNvPr id="3" name="Picture 2" descr="Screen Shot 2018-03-15 at 4.5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38" y="1882494"/>
            <a:ext cx="3961846" cy="4398458"/>
          </a:xfrm>
          <a:prstGeom prst="rect">
            <a:avLst/>
          </a:prstGeom>
        </p:spPr>
      </p:pic>
      <p:pic>
        <p:nvPicPr>
          <p:cNvPr id="5" name="Picture 4" descr="Screen Shot 2018-03-15 at 4.55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0" y="4300942"/>
            <a:ext cx="3075625" cy="21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Find the difference between the x and y values in the table to the right.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Which </a:t>
            </a:r>
            <a:r>
              <a:rPr lang="en-US" sz="2000" dirty="0" smtClean="0"/>
              <a:t>variable is the independent variable? Which is the dependent variable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Solve for y:    2x+y=7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30358"/>
              </p:ext>
            </p:extLst>
          </p:nvPr>
        </p:nvGraphicFramePr>
        <p:xfrm>
          <a:off x="6165621" y="1941713"/>
          <a:ext cx="1738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ket 3"/>
          <p:cNvSpPr/>
          <p:nvPr/>
        </p:nvSpPr>
        <p:spPr>
          <a:xfrm>
            <a:off x="7904053" y="2456597"/>
            <a:ext cx="341422" cy="4345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0800000">
            <a:off x="5825383" y="2456597"/>
            <a:ext cx="331467" cy="445237"/>
          </a:xfrm>
          <a:prstGeom prst="rightBracket">
            <a:avLst>
              <a:gd name="adj" fmla="val 51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7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Slope</a:t>
            </a:r>
            <a:endParaRPr lang="en-US" dirty="0" smtClean="0"/>
          </a:p>
          <a:p>
            <a:pPr lvl="1"/>
            <a:r>
              <a:rPr lang="en-US" dirty="0" smtClean="0"/>
              <a:t>Rate of change</a:t>
            </a:r>
          </a:p>
          <a:p>
            <a:pPr lvl="1"/>
            <a:r>
              <a:rPr lang="en-US" dirty="0" smtClean="0"/>
              <a:t>Y-intercept</a:t>
            </a:r>
          </a:p>
          <a:p>
            <a:pPr lvl="1"/>
            <a:r>
              <a:rPr lang="en-US" dirty="0" smtClean="0"/>
              <a:t>Slope-intercept form</a:t>
            </a:r>
          </a:p>
          <a:p>
            <a:pPr lvl="1"/>
            <a:r>
              <a:rPr lang="en-US" dirty="0" smtClean="0"/>
              <a:t>Point slope form</a:t>
            </a:r>
          </a:p>
          <a:p>
            <a:pPr lvl="1"/>
            <a:r>
              <a:rPr lang="en-US" dirty="0" smtClean="0"/>
              <a:t>Standard form</a:t>
            </a:r>
          </a:p>
          <a:p>
            <a:pPr lvl="1"/>
            <a:endParaRPr lang="en-US" dirty="0"/>
          </a:p>
        </p:txBody>
      </p:sp>
      <p:pic>
        <p:nvPicPr>
          <p:cNvPr id="6" name="Picture 5" descr="Screen Shot 2018-03-15 at 4.44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248"/>
          <a:stretch/>
        </p:blipFill>
        <p:spPr>
          <a:xfrm>
            <a:off x="3912897" y="2102082"/>
            <a:ext cx="3255264" cy="3416300"/>
          </a:xfrm>
          <a:prstGeom prst="rect">
            <a:avLst/>
          </a:prstGeom>
        </p:spPr>
      </p:pic>
      <p:pic>
        <p:nvPicPr>
          <p:cNvPr id="5" name="Picture 4" descr="Screen Shot 2018-03-15 at 4.44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1" r="1982"/>
          <a:stretch/>
        </p:blipFill>
        <p:spPr>
          <a:xfrm>
            <a:off x="6461061" y="2102082"/>
            <a:ext cx="22494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0" y="1804847"/>
            <a:ext cx="4477125" cy="424767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884108" y="1804847"/>
            <a:ext cx="16709" cy="4478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12700" y="3994059"/>
            <a:ext cx="3809652" cy="1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4675" y="1804847"/>
            <a:ext cx="4037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a graph			From a table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  <a:r>
              <a:rPr lang="en-US" u="sng" dirty="0" smtClean="0"/>
              <a:t>rise</a:t>
            </a:r>
            <a:r>
              <a:rPr lang="en-US" dirty="0" smtClean="0"/>
              <a:t>				</a:t>
            </a:r>
            <a:r>
              <a:rPr lang="en-US" u="sng" dirty="0" smtClean="0"/>
              <a:t>change in y</a:t>
            </a:r>
            <a:endParaRPr lang="en-US" dirty="0" smtClean="0"/>
          </a:p>
          <a:p>
            <a:r>
              <a:rPr lang="en-US" dirty="0" smtClean="0"/>
              <a:t>	 run				change in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two points	     From an equation</a:t>
            </a:r>
          </a:p>
          <a:p>
            <a:endParaRPr lang="en-US" dirty="0"/>
          </a:p>
          <a:p>
            <a:r>
              <a:rPr lang="en-US" dirty="0" smtClean="0"/>
              <a:t>Use the formula		Solve for y</a:t>
            </a:r>
          </a:p>
          <a:p>
            <a:endParaRPr lang="en-US" dirty="0"/>
          </a:p>
          <a:p>
            <a:r>
              <a:rPr lang="en-US" dirty="0" smtClean="0"/>
              <a:t>      m= 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			   y=</a:t>
            </a:r>
            <a:r>
              <a:rPr lang="en-US" dirty="0" err="1" smtClean="0"/>
              <a:t>mx+b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     x</a:t>
            </a:r>
            <a:r>
              <a:rPr lang="en-US" baseline="-25000" dirty="0" smtClean="0"/>
              <a:t>2</a:t>
            </a:r>
            <a:r>
              <a:rPr lang="en-US" dirty="0" smtClean="0"/>
              <a:t>-x</a:t>
            </a:r>
            <a:r>
              <a:rPr lang="en-US" baseline="-25000" dirty="0" smtClean="0"/>
              <a:t>1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slope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547388" y="5464674"/>
            <a:ext cx="534688" cy="1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86140" y="5464674"/>
            <a:ext cx="0" cy="310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20" y="1801253"/>
            <a:ext cx="6802756" cy="45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1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" y="1784885"/>
            <a:ext cx="7335251" cy="42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1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1" y="2030519"/>
            <a:ext cx="7640354" cy="31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1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1" y="2015159"/>
            <a:ext cx="6900817" cy="34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1262</TotalTime>
  <Words>178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A.3(A)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58</cp:revision>
  <dcterms:created xsi:type="dcterms:W3CDTF">2017-09-22T23:49:10Z</dcterms:created>
  <dcterms:modified xsi:type="dcterms:W3CDTF">2018-03-15T21:56:26Z</dcterms:modified>
</cp:coreProperties>
</file>