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9" r:id="rId7"/>
    <p:sldId id="260" r:id="rId8"/>
    <p:sldId id="261" r:id="rId9"/>
    <p:sldId id="263" r:id="rId10"/>
    <p:sldId id="264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A.3(C)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3175" y="3308663"/>
            <a:ext cx="6685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graph linear functions on the coordinate plane and identify </a:t>
            </a:r>
            <a:r>
              <a:rPr lang="en-US" sz="2000" dirty="0" smtClean="0"/>
              <a:t>key features</a:t>
            </a:r>
            <a:r>
              <a:rPr lang="en-US" sz="2000" dirty="0"/>
              <a:t>, including x-intercept, y-intercept, zeros, and slope, </a:t>
            </a:r>
            <a:r>
              <a:rPr lang="en-US" sz="2000" dirty="0" smtClean="0"/>
              <a:t>in mathematical </a:t>
            </a:r>
            <a:r>
              <a:rPr lang="en-US" sz="2000" dirty="0"/>
              <a:t>and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2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30" y="1762871"/>
            <a:ext cx="5645884" cy="46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2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9" y="1721948"/>
            <a:ext cx="7084616" cy="49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4846347"/>
            <a:ext cx="7345363" cy="1703808"/>
          </a:xfrm>
        </p:spPr>
        <p:txBody>
          <a:bodyPr>
            <a:normAutofit/>
          </a:bodyPr>
          <a:lstStyle/>
          <a:p>
            <a:r>
              <a:rPr lang="en-US" dirty="0" smtClean="0"/>
              <a:t>You need the slope and a point to graph a line.</a:t>
            </a:r>
            <a:endParaRPr lang="en-US" dirty="0" smtClean="0"/>
          </a:p>
          <a:p>
            <a:r>
              <a:rPr lang="en-US" dirty="0" smtClean="0"/>
              <a:t>X-intercept and zeros are the same thing!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8-03-09 at 9.16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9" y="1820485"/>
            <a:ext cx="7869939" cy="27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Label the x and y axis on the graph.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 smtClean="0"/>
              <a:t>key words help you to identify </a:t>
            </a:r>
            <a:r>
              <a:rPr lang="en-US" sz="2000" dirty="0" smtClean="0"/>
              <a:t>multiplication</a:t>
            </a:r>
            <a:r>
              <a:rPr lang="en-US" sz="2000" dirty="0" smtClean="0"/>
              <a:t> </a:t>
            </a:r>
            <a:r>
              <a:rPr lang="en-US" sz="2000" dirty="0" smtClean="0"/>
              <a:t>in a word problem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What do parallel lines look like?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5" y="1939925"/>
            <a:ext cx="1991173" cy="1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smtClean="0"/>
              <a:t>Zeros</a:t>
            </a:r>
          </a:p>
          <a:p>
            <a:pPr lvl="1"/>
            <a:r>
              <a:rPr lang="en-US" dirty="0" smtClean="0"/>
              <a:t>X-intercept</a:t>
            </a:r>
            <a:endParaRPr lang="en-US" dirty="0"/>
          </a:p>
          <a:p>
            <a:pPr lvl="1"/>
            <a:r>
              <a:rPr lang="en-US" dirty="0"/>
              <a:t>Y-intercept</a:t>
            </a:r>
          </a:p>
          <a:p>
            <a:pPr lvl="1"/>
            <a:r>
              <a:rPr lang="en-US" dirty="0" smtClean="0"/>
              <a:t>Slope</a:t>
            </a:r>
            <a:r>
              <a:rPr lang="en-US" dirty="0"/>
              <a:t>-intercept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2192" y="2105656"/>
            <a:ext cx="34332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that </a:t>
            </a:r>
            <a:r>
              <a:rPr lang="en-US" dirty="0" smtClean="0"/>
              <a:t>represent </a:t>
            </a:r>
            <a:r>
              <a:rPr lang="en-US" dirty="0"/>
              <a:t>slope:</a:t>
            </a:r>
          </a:p>
          <a:p>
            <a:pPr lvl="1"/>
            <a:r>
              <a:rPr lang="en-US" dirty="0"/>
              <a:t>Every</a:t>
            </a:r>
          </a:p>
          <a:p>
            <a:pPr lvl="1"/>
            <a:r>
              <a:rPr lang="en-US" dirty="0"/>
              <a:t>Each (sometimes)</a:t>
            </a:r>
          </a:p>
          <a:p>
            <a:pPr lvl="1"/>
            <a:r>
              <a:rPr lang="en-US" dirty="0" smtClean="0"/>
              <a:t>Per</a:t>
            </a:r>
          </a:p>
          <a:p>
            <a:pPr lvl="1"/>
            <a:r>
              <a:rPr lang="en-US" dirty="0" smtClean="0"/>
              <a:t>Rate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9 at 9.1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9"/>
          <a:stretch/>
        </p:blipFill>
        <p:spPr>
          <a:xfrm>
            <a:off x="174625" y="1562769"/>
            <a:ext cx="8595360" cy="3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9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2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5" y="1679695"/>
            <a:ext cx="6697081" cy="47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23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6" r="6704" b="1500"/>
          <a:stretch/>
        </p:blipFill>
        <p:spPr>
          <a:xfrm>
            <a:off x="3761283" y="1390835"/>
            <a:ext cx="5047488" cy="5056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938" y="1871693"/>
            <a:ext cx="34253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lifeguard earns $320 per week</a:t>
            </a:r>
          </a:p>
          <a:p>
            <a:r>
              <a:rPr lang="en-US" dirty="0" smtClean="0"/>
              <a:t>for working 40 hours plus $12 per</a:t>
            </a:r>
          </a:p>
          <a:p>
            <a:r>
              <a:rPr lang="en-US" dirty="0" smtClean="0"/>
              <a:t>hour worked over 40 hours. A </a:t>
            </a:r>
          </a:p>
          <a:p>
            <a:r>
              <a:rPr lang="en-US" dirty="0"/>
              <a:t>l</a:t>
            </a:r>
            <a:r>
              <a:rPr lang="en-US" dirty="0" smtClean="0"/>
              <a:t>ifeguard can work a maximum of 60 hours per week.</a:t>
            </a:r>
          </a:p>
          <a:p>
            <a:endParaRPr lang="en-US" dirty="0"/>
          </a:p>
          <a:p>
            <a:r>
              <a:rPr lang="en-US" dirty="0" smtClean="0"/>
              <a:t>Which graph best represents the </a:t>
            </a:r>
          </a:p>
          <a:p>
            <a:r>
              <a:rPr lang="en-US" dirty="0"/>
              <a:t>l</a:t>
            </a:r>
            <a:r>
              <a:rPr lang="en-US" dirty="0" smtClean="0"/>
              <a:t>ifeguard’s weekly earnings in </a:t>
            </a:r>
          </a:p>
          <a:p>
            <a:r>
              <a:rPr lang="en-US" dirty="0"/>
              <a:t>d</a:t>
            </a:r>
            <a:r>
              <a:rPr lang="en-US" dirty="0" smtClean="0"/>
              <a:t>ollars for working </a:t>
            </a:r>
            <a:r>
              <a:rPr lang="en-US" i="1" dirty="0" smtClean="0"/>
              <a:t>h</a:t>
            </a:r>
            <a:r>
              <a:rPr lang="en-US" dirty="0" smtClean="0"/>
              <a:t> hours over 40?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2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68" y="1891828"/>
            <a:ext cx="5404175" cy="43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1204</TotalTime>
  <Words>300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A.3(C)</vt:lpstr>
      <vt:lpstr>Fluency Practice [5 min]</vt:lpstr>
      <vt:lpstr>Problem Solving Strategies</vt:lpstr>
      <vt:lpstr>Lesson</vt:lpstr>
      <vt:lpstr>PowerPoint Presentation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45</cp:revision>
  <dcterms:created xsi:type="dcterms:W3CDTF">2017-09-22T23:49:10Z</dcterms:created>
  <dcterms:modified xsi:type="dcterms:W3CDTF">2018-03-11T00:41:49Z</dcterms:modified>
</cp:coreProperties>
</file>