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2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A.3(D)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96021" y="3756972"/>
            <a:ext cx="6024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graph the solution set of linear inequalities in two variables on </a:t>
            </a:r>
            <a:r>
              <a:rPr lang="en-US" sz="2000" dirty="0" smtClean="0"/>
              <a:t>the coordinate </a:t>
            </a:r>
            <a:r>
              <a:rPr lang="en-US" sz="2000" dirty="0"/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0 at 1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-1" r="14296" b="92152"/>
          <a:stretch/>
        </p:blipFill>
        <p:spPr>
          <a:xfrm>
            <a:off x="361188" y="1761864"/>
            <a:ext cx="4306824" cy="420624"/>
          </a:xfrm>
          <a:prstGeom prst="rect">
            <a:avLst/>
          </a:prstGeom>
        </p:spPr>
      </p:pic>
      <p:pic>
        <p:nvPicPr>
          <p:cNvPr id="5" name="Picture 4" descr="Screen Shot 2018-03-10 at 1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8" t="10239" r="1801" b="30730"/>
          <a:stretch/>
        </p:blipFill>
        <p:spPr>
          <a:xfrm>
            <a:off x="361188" y="2316503"/>
            <a:ext cx="3672930" cy="3726785"/>
          </a:xfrm>
          <a:prstGeom prst="rect">
            <a:avLst/>
          </a:prstGeom>
        </p:spPr>
      </p:pic>
      <p:pic>
        <p:nvPicPr>
          <p:cNvPr id="7" name="Picture 6" descr="Screen Shot 2018-03-10 at 1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948" r="78435" b="1732"/>
          <a:stretch/>
        </p:blipFill>
        <p:spPr>
          <a:xfrm>
            <a:off x="5274236" y="1893496"/>
            <a:ext cx="2600541" cy="356768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6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47573"/>
              </p:ext>
            </p:extLst>
          </p:nvPr>
        </p:nvGraphicFramePr>
        <p:xfrm>
          <a:off x="1419412" y="2654450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Shaded area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&lt;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&gt;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Graph the line y= 3x-5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are the names of these symbols: &lt;, </a:t>
            </a:r>
            <a:r>
              <a:rPr lang="en-US" sz="2000" u="sng" dirty="0" smtClean="0"/>
              <a:t>&lt;</a:t>
            </a:r>
            <a:r>
              <a:rPr lang="en-US" sz="2000" dirty="0" smtClean="0"/>
              <a:t>, &gt;, </a:t>
            </a:r>
            <a:r>
              <a:rPr lang="en-US" sz="2000" u="sng" dirty="0" smtClean="0"/>
              <a:t>&gt;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Solve the following inequality: 7-3x &gt; 19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5" y="1939925"/>
            <a:ext cx="1991173" cy="1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40943"/>
            <a:ext cx="3014476" cy="239199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Linear function	</a:t>
            </a:r>
          </a:p>
          <a:p>
            <a:pPr lvl="1"/>
            <a:r>
              <a:rPr lang="en-US" dirty="0" smtClean="0"/>
              <a:t>Linear Inequality</a:t>
            </a:r>
            <a:endParaRPr lang="en-US" dirty="0" smtClean="0"/>
          </a:p>
          <a:p>
            <a:pPr lvl="1"/>
            <a:r>
              <a:rPr lang="en-US" dirty="0" smtClean="0"/>
              <a:t>Slope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95088"/>
              </p:ext>
            </p:extLst>
          </p:nvPr>
        </p:nvGraphicFramePr>
        <p:xfrm>
          <a:off x="1524000" y="3700332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Inequality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Shaded area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&lt;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&gt;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066989" y="2302519"/>
            <a:ext cx="3014476" cy="134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Y-intercept</a:t>
            </a:r>
          </a:p>
          <a:p>
            <a:pPr lvl="1"/>
            <a:r>
              <a:rPr lang="en-US" dirty="0" smtClean="0"/>
              <a:t>Slope-intercept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4" name="Picture 3" descr="Screen Shot 2018-03-10 at 1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-1" r="14296" b="92152"/>
          <a:stretch/>
        </p:blipFill>
        <p:spPr>
          <a:xfrm>
            <a:off x="361188" y="1761864"/>
            <a:ext cx="4306824" cy="420624"/>
          </a:xfrm>
          <a:prstGeom prst="rect">
            <a:avLst/>
          </a:prstGeom>
        </p:spPr>
      </p:pic>
      <p:pic>
        <p:nvPicPr>
          <p:cNvPr id="5" name="Picture 4" descr="Screen Shot 2018-03-10 at 1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8" t="10239" r="1801" b="30730"/>
          <a:stretch/>
        </p:blipFill>
        <p:spPr>
          <a:xfrm>
            <a:off x="361188" y="2316503"/>
            <a:ext cx="3672930" cy="3726785"/>
          </a:xfrm>
          <a:prstGeom prst="rect">
            <a:avLst/>
          </a:prstGeom>
        </p:spPr>
      </p:pic>
      <p:pic>
        <p:nvPicPr>
          <p:cNvPr id="7" name="Picture 6" descr="Screen Shot 2018-03-10 at 1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948" r="78435" b="1732"/>
          <a:stretch/>
        </p:blipFill>
        <p:spPr>
          <a:xfrm>
            <a:off x="5274236" y="1893496"/>
            <a:ext cx="2600541" cy="35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2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1737660"/>
            <a:ext cx="5044142" cy="4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28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6" r="27317" b="92359"/>
          <a:stretch/>
        </p:blipFill>
        <p:spPr>
          <a:xfrm>
            <a:off x="371064" y="1716741"/>
            <a:ext cx="3886200" cy="438912"/>
          </a:xfrm>
          <a:prstGeom prst="rect">
            <a:avLst/>
          </a:prstGeom>
        </p:spPr>
      </p:pic>
      <p:pic>
        <p:nvPicPr>
          <p:cNvPr id="4" name="Picture 3" descr="Screen Shot 2018-03-10 at 1.28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t="7965" r="-5199" b="35010"/>
          <a:stretch/>
        </p:blipFill>
        <p:spPr>
          <a:xfrm>
            <a:off x="553944" y="2265082"/>
            <a:ext cx="3703320" cy="3273552"/>
          </a:xfrm>
          <a:prstGeom prst="rect">
            <a:avLst/>
          </a:prstGeom>
        </p:spPr>
      </p:pic>
      <p:pic>
        <p:nvPicPr>
          <p:cNvPr id="6" name="Picture 5" descr="Screen Shot 2018-03-10 at 1.28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9" r="15344" b="-37"/>
          <a:stretch/>
        </p:blipFill>
        <p:spPr>
          <a:xfrm>
            <a:off x="3884705" y="2434216"/>
            <a:ext cx="4990578" cy="21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2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5" y="1728827"/>
            <a:ext cx="5056748" cy="4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1213</TotalTime>
  <Words>265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A.3(D)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47</cp:revision>
  <dcterms:created xsi:type="dcterms:W3CDTF">2017-09-22T23:49:10Z</dcterms:created>
  <dcterms:modified xsi:type="dcterms:W3CDTF">2018-03-11T04:08:22Z</dcterms:modified>
</cp:coreProperties>
</file>