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A.3(</a:t>
            </a:r>
            <a:r>
              <a:rPr lang="en-US" dirty="0"/>
              <a:t>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896021" y="361427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graph systems of two linear equations in two variables on </a:t>
            </a:r>
            <a:r>
              <a:rPr lang="en-US" dirty="0" smtClean="0"/>
              <a:t>the coordinate </a:t>
            </a:r>
            <a:r>
              <a:rPr lang="en-US" dirty="0"/>
              <a:t>plane and determine the solutions if they exist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dirty="0" smtClean="0"/>
              <a:t> Do</a:t>
            </a:r>
            <a:endParaRPr lang="en-US" dirty="0"/>
          </a:p>
        </p:txBody>
      </p:sp>
      <p:pic>
        <p:nvPicPr>
          <p:cNvPr id="7" name="Picture 6" descr="Screen Shot 2018-03-11 at 12.31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07" y="2393438"/>
            <a:ext cx="2162564" cy="848601"/>
          </a:xfrm>
          <a:prstGeom prst="rect">
            <a:avLst/>
          </a:prstGeom>
        </p:spPr>
      </p:pic>
      <p:pic>
        <p:nvPicPr>
          <p:cNvPr id="8" name="Picture 7" descr="Screen Shot 2018-03-11 at 12.31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98" y="2205924"/>
            <a:ext cx="5100837" cy="4288526"/>
          </a:xfrm>
          <a:prstGeom prst="rect">
            <a:avLst/>
          </a:prstGeom>
        </p:spPr>
      </p:pic>
      <p:pic>
        <p:nvPicPr>
          <p:cNvPr id="6" name="Picture 5" descr="Screen Shot 2018-03-11 at 12.31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4" y="1871692"/>
            <a:ext cx="7530051" cy="3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5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76" y="2373039"/>
            <a:ext cx="2642143" cy="2506733"/>
          </a:xfrm>
          <a:prstGeom prst="rect">
            <a:avLst/>
          </a:prstGeom>
        </p:spPr>
      </p:pic>
      <p:pic>
        <p:nvPicPr>
          <p:cNvPr id="3" name="Picture 2" descr="Screen Shot 2018-03-15 at 5.22.4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51"/>
          <a:stretch/>
        </p:blipFill>
        <p:spPr>
          <a:xfrm>
            <a:off x="3549270" y="2373039"/>
            <a:ext cx="5093208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558298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point is the same for both lines in the table to the right?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Explain how to graph y=4x-2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Rewrite this equation into slope-intercept form:</a:t>
            </a:r>
          </a:p>
          <a:p>
            <a:pPr marL="0" indent="0">
              <a:buNone/>
            </a:pPr>
            <a:r>
              <a:rPr lang="en-US" sz="2000" dirty="0" smtClean="0"/>
              <a:t>2x – 3y =15</a:t>
            </a: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63223"/>
              </p:ext>
            </p:extLst>
          </p:nvPr>
        </p:nvGraphicFramePr>
        <p:xfrm>
          <a:off x="6333406" y="1864924"/>
          <a:ext cx="20378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77"/>
                <a:gridCol w="707116"/>
                <a:gridCol w="7512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f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f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633" y="1731233"/>
            <a:ext cx="7755150" cy="1443960"/>
          </a:xfrm>
        </p:spPr>
        <p:txBody>
          <a:bodyPr>
            <a:normAutofit/>
          </a:bodyPr>
          <a:lstStyle/>
          <a:p>
            <a:r>
              <a:rPr lang="en-US" sz="1800" dirty="0"/>
              <a:t>Key </a:t>
            </a:r>
            <a:r>
              <a:rPr lang="en-US" sz="1800" dirty="0" smtClean="0"/>
              <a:t>Vocabulary</a:t>
            </a:r>
          </a:p>
          <a:p>
            <a:pPr marL="350838" lvl="1" indent="0">
              <a:buNone/>
            </a:pPr>
            <a:r>
              <a:rPr lang="en-US" sz="1600" dirty="0" smtClean="0"/>
              <a:t>Linear function		</a:t>
            </a:r>
            <a:r>
              <a:rPr lang="en-US" sz="1600" dirty="0" smtClean="0"/>
              <a:t>System of equations		Solution</a:t>
            </a:r>
            <a:endParaRPr lang="en-US" sz="1600" dirty="0" smtClean="0"/>
          </a:p>
          <a:p>
            <a:pPr marL="350838" lvl="1" indent="0">
              <a:buNone/>
            </a:pPr>
            <a:r>
              <a:rPr lang="en-US" sz="1600" dirty="0" smtClean="0"/>
              <a:t>Parallel lines		</a:t>
            </a:r>
            <a:r>
              <a:rPr lang="en-US" sz="1600" dirty="0" smtClean="0"/>
              <a:t>No Solution		</a:t>
            </a:r>
            <a:r>
              <a:rPr lang="en-US" sz="1600" dirty="0" smtClean="0"/>
              <a:t>Coinciding</a:t>
            </a:r>
            <a:endParaRPr lang="en-US" sz="1600" dirty="0"/>
          </a:p>
          <a:p>
            <a:pPr marL="350838" lvl="1" indent="0">
              <a:buNone/>
            </a:pPr>
            <a:r>
              <a:rPr lang="en-US" sz="1600" dirty="0" smtClean="0"/>
              <a:t>			Infinitely many solutions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26376"/>
              </p:ext>
            </p:extLst>
          </p:nvPr>
        </p:nvGraphicFramePr>
        <p:xfrm>
          <a:off x="668361" y="3175193"/>
          <a:ext cx="7987422" cy="3442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474"/>
                <a:gridCol w="2662474"/>
                <a:gridCol w="2662474"/>
              </a:tblGrid>
              <a:tr h="728430">
                <a:tc>
                  <a:txBody>
                    <a:bodyPr/>
                    <a:lstStyle/>
                    <a:p>
                      <a:r>
                        <a:rPr lang="en-US" dirty="0" smtClean="0"/>
                        <a:t>Types of Graphs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</a:t>
                      </a:r>
                      <a:endParaRPr lang="en-US" dirty="0"/>
                    </a:p>
                  </a:txBody>
                  <a:tcPr/>
                </a:tc>
              </a:tr>
              <a:tr h="728430">
                <a:tc>
                  <a:txBody>
                    <a:bodyPr/>
                    <a:lstStyle/>
                    <a:p>
                      <a:r>
                        <a:rPr lang="en-US" dirty="0" smtClean="0"/>
                        <a:t>Intersecting 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point (</a:t>
                      </a:r>
                      <a:r>
                        <a:rPr lang="en-US" baseline="0" dirty="0" err="1" smtClean="0"/>
                        <a:t>x,y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843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 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57291">
                <a:tc>
                  <a:txBody>
                    <a:bodyPr/>
                    <a:lstStyle/>
                    <a:p>
                      <a:r>
                        <a:rPr lang="en-US" dirty="0" smtClean="0"/>
                        <a:t>Coinciding 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Infinitely many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Screen Shot 2018-03-15 at 5.1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37" y="3950164"/>
            <a:ext cx="751644" cy="715454"/>
          </a:xfrm>
          <a:prstGeom prst="rect">
            <a:avLst/>
          </a:prstGeom>
        </p:spPr>
      </p:pic>
      <p:pic>
        <p:nvPicPr>
          <p:cNvPr id="6" name="Picture 5" descr="Screen Shot 2018-03-15 at 5.18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37" y="4665618"/>
            <a:ext cx="858281" cy="770627"/>
          </a:xfrm>
          <a:prstGeom prst="rect">
            <a:avLst/>
          </a:prstGeom>
        </p:spPr>
      </p:pic>
      <p:pic>
        <p:nvPicPr>
          <p:cNvPr id="7" name="Picture 6" descr="Screen Shot 2018-03-15 at 5.18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37" y="5436245"/>
            <a:ext cx="858281" cy="8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7" name="Picture 6" descr="Screen Shot 2018-03-11 at 12.31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07" y="2393438"/>
            <a:ext cx="2162564" cy="848601"/>
          </a:xfrm>
          <a:prstGeom prst="rect">
            <a:avLst/>
          </a:prstGeom>
        </p:spPr>
      </p:pic>
      <p:pic>
        <p:nvPicPr>
          <p:cNvPr id="8" name="Picture 7" descr="Screen Shot 2018-03-11 at 12.31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98" y="2205924"/>
            <a:ext cx="5100837" cy="4288526"/>
          </a:xfrm>
          <a:prstGeom prst="rect">
            <a:avLst/>
          </a:prstGeom>
        </p:spPr>
      </p:pic>
      <p:pic>
        <p:nvPicPr>
          <p:cNvPr id="6" name="Picture 5" descr="Screen Shot 2018-03-11 at 12.31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4" y="1871692"/>
            <a:ext cx="7530051" cy="3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 descr="Screen Shot 2018-03-11 at 12.31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78" y="1732657"/>
            <a:ext cx="5246627" cy="46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 descr="Screen Shot 2018-03-11 at 12.30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9" y="1753401"/>
            <a:ext cx="5232400" cy="419100"/>
          </a:xfrm>
          <a:prstGeom prst="rect">
            <a:avLst/>
          </a:prstGeom>
        </p:spPr>
      </p:pic>
      <p:pic>
        <p:nvPicPr>
          <p:cNvPr id="5" name="Picture 4" descr="Screen Shot 2018-03-11 at 12.30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79" y="1584008"/>
            <a:ext cx="3009698" cy="3024746"/>
          </a:xfrm>
          <a:prstGeom prst="rect">
            <a:avLst/>
          </a:prstGeom>
        </p:spPr>
      </p:pic>
      <p:pic>
        <p:nvPicPr>
          <p:cNvPr id="6" name="Picture 5" descr="Screen Shot 2018-03-11 at 12.31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" y="4374793"/>
            <a:ext cx="7015053" cy="19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" name="Picture 2" descr="Screen Shot 2018-03-11 at 1.35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64" y="1805986"/>
            <a:ext cx="5678600" cy="45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1280</TotalTime>
  <Words>166</Words>
  <Application>Microsoft Macintosh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A.3(F)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71</cp:revision>
  <dcterms:created xsi:type="dcterms:W3CDTF">2017-09-22T23:49:10Z</dcterms:created>
  <dcterms:modified xsi:type="dcterms:W3CDTF">2018-03-15T22:28:54Z</dcterms:modified>
</cp:coreProperties>
</file>