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8" r:id="rId6"/>
    <p:sldId id="260" r:id="rId7"/>
    <p:sldId id="261" r:id="rId8"/>
    <p:sldId id="263" r:id="rId9"/>
    <p:sldId id="264" r:id="rId10"/>
    <p:sldId id="267" r:id="rId11"/>
    <p:sldId id="269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39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A.5(</a:t>
            </a:r>
            <a:r>
              <a:rPr lang="en-US" dirty="0"/>
              <a:t>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436974" y="3429000"/>
            <a:ext cx="68196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solve linear equations in one variable, including those for which </a:t>
            </a:r>
            <a:r>
              <a:rPr lang="en-US" sz="2000" dirty="0" smtClean="0"/>
              <a:t>the application </a:t>
            </a:r>
            <a:r>
              <a:rPr lang="en-US" sz="2000" dirty="0"/>
              <a:t>of the distributive property is necessary and for which </a:t>
            </a:r>
            <a:r>
              <a:rPr lang="en-US" sz="2000" dirty="0" smtClean="0"/>
              <a:t>variables are </a:t>
            </a:r>
            <a:r>
              <a:rPr lang="en-US" sz="2000" dirty="0"/>
              <a:t>included on both sides</a:t>
            </a:r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Do [5 minutes]</a:t>
            </a:r>
            <a:endParaRPr lang="en-US" dirty="0"/>
          </a:p>
        </p:txBody>
      </p:sp>
      <p:pic>
        <p:nvPicPr>
          <p:cNvPr id="3" name="Picture 2" descr="Screen Shot 2018-03-10 at 1.43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89" y="1999319"/>
            <a:ext cx="7585886" cy="383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12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4310922" y="3709963"/>
            <a:ext cx="33418" cy="22871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66745" y="2096651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Balance the equation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4046722" y="2742982"/>
            <a:ext cx="595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=</a:t>
            </a:r>
            <a:endParaRPr lang="en-US" sz="4800" dirty="0"/>
          </a:p>
        </p:txBody>
      </p:sp>
      <p:sp>
        <p:nvSpPr>
          <p:cNvPr id="2" name="Rectangle 1"/>
          <p:cNvSpPr/>
          <p:nvPr/>
        </p:nvSpPr>
        <p:spPr>
          <a:xfrm>
            <a:off x="1876897" y="600777"/>
            <a:ext cx="52939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Debrief [2 minutes]</a:t>
            </a:r>
          </a:p>
        </p:txBody>
      </p:sp>
    </p:spTree>
    <p:extLst>
      <p:ext uri="{BB962C8B-B14F-4D97-AF65-F5344CB8AC3E}">
        <p14:creationId xmlns:p14="http://schemas.microsoft.com/office/powerpoint/2010/main" val="3229675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Do [1 minute to explain]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4184" y="2024502"/>
            <a:ext cx="76713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Instructions for Content </a:t>
            </a:r>
            <a:r>
              <a:rPr lang="en-US" sz="2400" dirty="0" err="1" smtClean="0"/>
              <a:t>Dev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Nothing to do here</a:t>
            </a:r>
          </a:p>
          <a:p>
            <a:endParaRPr lang="en-US" sz="2400" dirty="0" smtClean="0"/>
          </a:p>
          <a:p>
            <a:r>
              <a:rPr lang="en-US" sz="2400" dirty="0" smtClean="0"/>
              <a:t>Instructions for Tutor: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Have students click on the Quiz tab above (on their screen)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Instruct students to take the quiz on this objective, and remind to use their problem solving strategies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85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Practice [5 min]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What is</a:t>
            </a:r>
            <a:r>
              <a:rPr lang="en-US" sz="2000" dirty="0" smtClean="0"/>
              <a:t> -2 x -5?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What does distribute mean?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What </a:t>
            </a:r>
            <a:r>
              <a:rPr lang="en-US" sz="2000" dirty="0" smtClean="0"/>
              <a:t>does P.E.M.D.A.S. stand for?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40943"/>
            <a:ext cx="6886282" cy="41245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Key </a:t>
            </a:r>
            <a:r>
              <a:rPr lang="en-US" dirty="0" smtClean="0"/>
              <a:t>Vocabulary</a:t>
            </a:r>
          </a:p>
          <a:p>
            <a:pPr lvl="1"/>
            <a:r>
              <a:rPr lang="en-US" dirty="0" smtClean="0"/>
              <a:t>Distribute</a:t>
            </a:r>
          </a:p>
          <a:p>
            <a:pPr lvl="1"/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Coefficient</a:t>
            </a:r>
            <a:endParaRPr lang="en-US" dirty="0"/>
          </a:p>
          <a:p>
            <a:r>
              <a:rPr lang="en-US" dirty="0" smtClean="0"/>
              <a:t>Steps </a:t>
            </a:r>
            <a:r>
              <a:rPr lang="en-US" dirty="0"/>
              <a:t>to </a:t>
            </a:r>
            <a:r>
              <a:rPr lang="en-US" dirty="0" smtClean="0"/>
              <a:t>solving</a:t>
            </a:r>
            <a:r>
              <a:rPr lang="en-US" dirty="0" smtClean="0"/>
              <a:t> equation (PEMDAS backwards)</a:t>
            </a:r>
          </a:p>
          <a:p>
            <a:pPr lvl="1"/>
            <a:r>
              <a:rPr lang="en-US" dirty="0" smtClean="0"/>
              <a:t>Distribute</a:t>
            </a:r>
          </a:p>
          <a:p>
            <a:pPr lvl="1"/>
            <a:r>
              <a:rPr lang="en-US" dirty="0" smtClean="0"/>
              <a:t>Join like terms (on the same side of the equal sign)</a:t>
            </a:r>
          </a:p>
          <a:p>
            <a:pPr lvl="1"/>
            <a:r>
              <a:rPr lang="en-US" dirty="0" smtClean="0"/>
              <a:t>Add/Subtract</a:t>
            </a:r>
          </a:p>
          <a:p>
            <a:pPr lvl="1"/>
            <a:r>
              <a:rPr lang="en-US" dirty="0" smtClean="0"/>
              <a:t>Multiply/Divide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4310922" y="2454306"/>
            <a:ext cx="33418" cy="35428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66745" y="785443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Balance the equation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4013304" y="1623309"/>
            <a:ext cx="595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=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20372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Do [5 minutes]</a:t>
            </a:r>
            <a:endParaRPr lang="en-US" dirty="0"/>
          </a:p>
        </p:txBody>
      </p:sp>
      <p:pic>
        <p:nvPicPr>
          <p:cNvPr id="3" name="Picture 2" descr="Screen Shot 2018-03-10 at 1.43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52" y="2072231"/>
            <a:ext cx="7375368" cy="373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1 [5 minutes]</a:t>
            </a:r>
            <a:endParaRPr lang="en-US" dirty="0"/>
          </a:p>
        </p:txBody>
      </p:sp>
      <p:pic>
        <p:nvPicPr>
          <p:cNvPr id="3" name="Picture 2" descr="Screen Shot 2018-03-10 at 1.43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42" y="2211665"/>
            <a:ext cx="7999046" cy="296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- Student 2 [5 minutes]</a:t>
            </a:r>
            <a:endParaRPr lang="en-US" dirty="0"/>
          </a:p>
        </p:txBody>
      </p:sp>
      <p:pic>
        <p:nvPicPr>
          <p:cNvPr id="3" name="Picture 2" descr="Screen Shot 2018-03-10 at 1.43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67" y="2142824"/>
            <a:ext cx="7126928" cy="364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3 [5 minutes]</a:t>
            </a:r>
            <a:endParaRPr lang="en-US" dirty="0"/>
          </a:p>
        </p:txBody>
      </p:sp>
      <p:pic>
        <p:nvPicPr>
          <p:cNvPr id="3" name="Picture 2" descr="Screen Shot 2018-03-10 at 1.43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70" y="1905516"/>
            <a:ext cx="7858437" cy="401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1219</TotalTime>
  <Words>226</Words>
  <Application>Microsoft Macintosh PowerPoint</Application>
  <PresentationFormat>On-screen Show (4:3)</PresentationFormat>
  <Paragraphs>39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Capital</vt:lpstr>
      <vt:lpstr>A.5(A)</vt:lpstr>
      <vt:lpstr>Fluency Practice [5 min]</vt:lpstr>
      <vt:lpstr>Problem Solving Strategies</vt:lpstr>
      <vt:lpstr>Lesson</vt:lpstr>
      <vt:lpstr>PowerPoint Presentation</vt:lpstr>
      <vt:lpstr>I Do [5 minutes]</vt:lpstr>
      <vt:lpstr>We Do – Student 1 [5 minutes]</vt:lpstr>
      <vt:lpstr>We do - Student 2 [5 minutes]</vt:lpstr>
      <vt:lpstr>We do - Student 3 [5 minutes]</vt:lpstr>
      <vt:lpstr>We Do [5 minutes]</vt:lpstr>
      <vt:lpstr>PowerPoint Presentation</vt:lpstr>
      <vt:lpstr>You Do [1 minute to explain]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ShayLynn Mitchell</cp:lastModifiedBy>
  <cp:revision>48</cp:revision>
  <dcterms:created xsi:type="dcterms:W3CDTF">2017-09-22T23:49:10Z</dcterms:created>
  <dcterms:modified xsi:type="dcterms:W3CDTF">2018-03-11T00:50:57Z</dcterms:modified>
</cp:coreProperties>
</file>