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68" r:id="rId6"/>
    <p:sldId id="260" r:id="rId7"/>
    <p:sldId id="261" r:id="rId8"/>
    <p:sldId id="263" r:id="rId9"/>
    <p:sldId id="264" r:id="rId10"/>
    <p:sldId id="269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39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A.5(</a:t>
            </a:r>
            <a:r>
              <a:rPr lang="en-US" dirty="0"/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537227" y="3586501"/>
            <a:ext cx="60319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solve linear inequalities in one variable, including those for which </a:t>
            </a:r>
            <a:r>
              <a:rPr lang="en-US" dirty="0" smtClean="0"/>
              <a:t>the application </a:t>
            </a:r>
            <a:r>
              <a:rPr lang="en-US" dirty="0"/>
              <a:t>of the distributive property is necessary and for </a:t>
            </a:r>
            <a:r>
              <a:rPr lang="en-US" dirty="0" smtClean="0"/>
              <a:t>which variables </a:t>
            </a:r>
            <a:r>
              <a:rPr lang="en-US" dirty="0"/>
              <a:t>are included on both sides</a:t>
            </a:r>
          </a:p>
        </p:txBody>
      </p:sp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smtClean="0"/>
              <a:t>Do</a:t>
            </a:r>
            <a:endParaRPr lang="en-US" dirty="0"/>
          </a:p>
        </p:txBody>
      </p:sp>
      <p:pic>
        <p:nvPicPr>
          <p:cNvPr id="6" name="Picture 5" descr="Screen Shot 2018-03-11 at 12.33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42" y="1979379"/>
            <a:ext cx="8371209" cy="335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34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541659"/>
              </p:ext>
            </p:extLst>
          </p:nvPr>
        </p:nvGraphicFramePr>
        <p:xfrm>
          <a:off x="1122984" y="2497101"/>
          <a:ext cx="3048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Inequality</a:t>
                      </a:r>
                    </a:p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Inequality symbol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Less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Less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&lt;</a:t>
                      </a:r>
                      <a:endParaRPr lang="en-US" u="sng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Greater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Greater</a:t>
                      </a:r>
                      <a:r>
                        <a:rPr lang="en-US" baseline="0" dirty="0" smtClean="0"/>
                        <a:t> than or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&gt;</a:t>
                      </a:r>
                      <a:endParaRPr lang="en-US" u="sng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H="1">
            <a:off x="7001071" y="2454306"/>
            <a:ext cx="33418" cy="35428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37058" y="1991319"/>
            <a:ext cx="2460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Balance the equation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</a:t>
            </a:r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5131837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Solve the following equation:  3x-5(x+2)=14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What </a:t>
            </a:r>
            <a:r>
              <a:rPr lang="en-US" sz="2000" dirty="0" smtClean="0"/>
              <a:t>do the following symbols mean:</a:t>
            </a:r>
          </a:p>
          <a:p>
            <a:pPr marL="0" indent="0">
              <a:buNone/>
            </a:pPr>
            <a:r>
              <a:rPr lang="en-US" sz="2000" dirty="0" smtClean="0"/>
              <a:t>&lt;	</a:t>
            </a:r>
            <a:r>
              <a:rPr lang="en-US" sz="2000" u="sng" dirty="0" smtClean="0"/>
              <a:t>&lt;</a:t>
            </a:r>
            <a:r>
              <a:rPr lang="en-US" sz="2000" dirty="0" smtClean="0"/>
              <a:t>	&gt;	</a:t>
            </a:r>
            <a:r>
              <a:rPr lang="en-US" sz="2000" u="sng" dirty="0" smtClean="0"/>
              <a:t>&gt;</a:t>
            </a:r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buNone/>
            </a:pPr>
            <a:r>
              <a:rPr lang="en-US" sz="2000" dirty="0" smtClean="0"/>
              <a:t>What does PEMDAS mean?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940943"/>
            <a:ext cx="6268049" cy="4124578"/>
          </a:xfrm>
        </p:spPr>
        <p:txBody>
          <a:bodyPr>
            <a:normAutofit/>
          </a:bodyPr>
          <a:lstStyle/>
          <a:p>
            <a:r>
              <a:rPr lang="en-US" dirty="0"/>
              <a:t>Key Vocabulary</a:t>
            </a:r>
          </a:p>
          <a:p>
            <a:pPr lvl="1"/>
            <a:r>
              <a:rPr lang="en-US" dirty="0"/>
              <a:t>Linear </a:t>
            </a:r>
            <a:r>
              <a:rPr lang="en-US" dirty="0" smtClean="0"/>
              <a:t>inequality</a:t>
            </a:r>
            <a:endParaRPr lang="en-US" dirty="0"/>
          </a:p>
          <a:p>
            <a:pPr lvl="1"/>
            <a:r>
              <a:rPr lang="en-US" dirty="0" smtClean="0"/>
              <a:t>Distribute</a:t>
            </a:r>
            <a:endParaRPr lang="en-US" dirty="0"/>
          </a:p>
          <a:p>
            <a:pPr lvl="1"/>
            <a:r>
              <a:rPr lang="en-US" dirty="0" smtClean="0"/>
              <a:t>Less than</a:t>
            </a:r>
            <a:endParaRPr lang="en-US" dirty="0" smtClean="0"/>
          </a:p>
          <a:p>
            <a:pPr lvl="1"/>
            <a:r>
              <a:rPr lang="en-US" dirty="0" smtClean="0"/>
              <a:t>Less than or equal to</a:t>
            </a:r>
          </a:p>
          <a:p>
            <a:pPr lvl="1"/>
            <a:r>
              <a:rPr lang="en-US" dirty="0" smtClean="0"/>
              <a:t>Greater than</a:t>
            </a:r>
          </a:p>
          <a:p>
            <a:pPr lvl="1"/>
            <a:r>
              <a:rPr lang="en-US" dirty="0" smtClean="0"/>
              <a:t>Greater than or equal to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889849"/>
              </p:ext>
            </p:extLst>
          </p:nvPr>
        </p:nvGraphicFramePr>
        <p:xfrm>
          <a:off x="5197475" y="2179582"/>
          <a:ext cx="3048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Inequality</a:t>
                      </a:r>
                    </a:p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Inequality symbol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Less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Less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&lt;</a:t>
                      </a:r>
                      <a:endParaRPr lang="en-US" u="sng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Greater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Greater</a:t>
                      </a:r>
                      <a:r>
                        <a:rPr lang="en-US" baseline="0" dirty="0" smtClean="0"/>
                        <a:t> than or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&gt;</a:t>
                      </a:r>
                      <a:endParaRPr lang="en-US" u="sn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6745" y="785443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Balance the equation</a:t>
            </a:r>
            <a:endParaRPr lang="en-US" sz="3600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310922" y="2454306"/>
            <a:ext cx="33418" cy="35428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372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 smtClean="0"/>
              <a:t>Do</a:t>
            </a:r>
            <a:endParaRPr lang="en-US" dirty="0"/>
          </a:p>
        </p:txBody>
      </p:sp>
      <p:pic>
        <p:nvPicPr>
          <p:cNvPr id="6" name="Picture 5" descr="Screen Shot 2018-03-11 at 12.33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38" y="2100659"/>
            <a:ext cx="8120726" cy="325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</a:t>
            </a:r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3" name="Picture 2" descr="Screen Shot 2018-03-14 at 3.24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310" y="1969359"/>
            <a:ext cx="6263502" cy="440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- Student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3" name="Picture 2" descr="Screen Shot 2018-03-14 at 3.24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65" y="1901527"/>
            <a:ext cx="5646168" cy="439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3" name="Picture 2" descr="Screen Shot 2018-03-14 at 3.25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281" y="1814553"/>
            <a:ext cx="5296753" cy="449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1261</TotalTime>
  <Words>176</Words>
  <Application>Microsoft Macintosh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Capital</vt:lpstr>
      <vt:lpstr>A.5(B)</vt:lpstr>
      <vt:lpstr>Fluency Practice</vt:lpstr>
      <vt:lpstr>Problem Solving Strategies</vt:lpstr>
      <vt:lpstr>Lesson</vt:lpstr>
      <vt:lpstr>PowerPoint Presentation</vt:lpstr>
      <vt:lpstr>I Do</vt:lpstr>
      <vt:lpstr>We Do – Student 1</vt:lpstr>
      <vt:lpstr>We do - Student 2</vt:lpstr>
      <vt:lpstr>We do - Student 3</vt:lpstr>
      <vt:lpstr>We Do</vt:lpstr>
      <vt:lpstr>Debrief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ShayLynn Mitchell</cp:lastModifiedBy>
  <cp:revision>71</cp:revision>
  <dcterms:created xsi:type="dcterms:W3CDTF">2017-09-22T23:49:10Z</dcterms:created>
  <dcterms:modified xsi:type="dcterms:W3CDTF">2018-03-14T22:26:33Z</dcterms:modified>
</cp:coreProperties>
</file>