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67" r:id="rId11"/>
    <p:sldId id="266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.5(</a:t>
            </a:r>
            <a:r>
              <a:rPr lang="en-US" dirty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04318" y="3883345"/>
            <a:ext cx="5747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solve systems of two linear equations with two variables </a:t>
            </a:r>
            <a:r>
              <a:rPr lang="en-US" sz="2000" dirty="0" smtClean="0"/>
              <a:t>for mathematical </a:t>
            </a:r>
            <a:r>
              <a:rPr lang="en-US" sz="2000" dirty="0"/>
              <a:t>and real-world problems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 [5 minutes]</a:t>
            </a:r>
            <a:endParaRPr lang="en-US" dirty="0"/>
          </a:p>
        </p:txBody>
      </p:sp>
      <p:pic>
        <p:nvPicPr>
          <p:cNvPr id="3" name="Picture 2" descr="Screen Shot 2018-03-10 at 1.46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9" y="2556865"/>
            <a:ext cx="6800563" cy="130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dirty="0"/>
              <a:t>Methods to solving systems of linear equations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Graphing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Substitution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Elimination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Types of systems of equations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Intersecting lines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Parallel lines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Coinciding (same)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 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645" y="2133601"/>
            <a:ext cx="7345363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What does the word intersect mean?</a:t>
            </a:r>
          </a:p>
          <a:p>
            <a:pPr marL="0" indent="0">
              <a:buNone/>
            </a:pPr>
            <a:r>
              <a:rPr lang="en-US" sz="2000" dirty="0" smtClean="0"/>
              <a:t>What are parallel lines?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What point do the following tables have in common?</a:t>
            </a:r>
          </a:p>
          <a:p>
            <a:pPr marL="0" indent="0">
              <a:buNone/>
            </a:pPr>
            <a:r>
              <a:rPr lang="en-US" sz="1400" dirty="0"/>
              <a:t>Table 1			Table </a:t>
            </a:r>
            <a:r>
              <a:rPr lang="en-US" sz="1400" dirty="0" smtClean="0"/>
              <a:t>2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000" dirty="0" smtClean="0"/>
              <a:t>	</a:t>
            </a:r>
            <a:endParaRPr lang="en-US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26271"/>
              </p:ext>
            </p:extLst>
          </p:nvPr>
        </p:nvGraphicFramePr>
        <p:xfrm>
          <a:off x="756645" y="4114878"/>
          <a:ext cx="19848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45"/>
                <a:gridCol w="992445"/>
              </a:tblGrid>
              <a:tr h="333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33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33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33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33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33772"/>
              </p:ext>
            </p:extLst>
          </p:nvPr>
        </p:nvGraphicFramePr>
        <p:xfrm>
          <a:off x="3582485" y="4114878"/>
          <a:ext cx="19848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45"/>
                <a:gridCol w="992445"/>
              </a:tblGrid>
              <a:tr h="333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33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33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33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33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940943"/>
            <a:ext cx="3377392" cy="4124578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/>
              <a:t>Linear function</a:t>
            </a:r>
          </a:p>
          <a:p>
            <a:pPr lvl="1"/>
            <a:r>
              <a:rPr lang="en-US" dirty="0"/>
              <a:t>Slope</a:t>
            </a:r>
          </a:p>
          <a:p>
            <a:pPr lvl="1"/>
            <a:r>
              <a:rPr lang="en-US" dirty="0"/>
              <a:t>Y-intercept</a:t>
            </a:r>
          </a:p>
          <a:p>
            <a:pPr lvl="1"/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Intersection</a:t>
            </a:r>
          </a:p>
          <a:p>
            <a:pPr lvl="1"/>
            <a:r>
              <a:rPr lang="en-US" dirty="0" smtClean="0"/>
              <a:t>Parallel lines</a:t>
            </a:r>
          </a:p>
          <a:p>
            <a:pPr lvl="1"/>
            <a:r>
              <a:rPr lang="en-US" dirty="0"/>
              <a:t>No </a:t>
            </a:r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Coinciding lines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07027" y="2009857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Methods to solving systems of linear equations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Graphing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Substitution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Elimination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Types of systems of equations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Intersecting lines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Parallel lines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Coinciding (same) line</a:t>
            </a:r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332"/>
            <a:ext cx="6635750" cy="62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3" name="Picture 2" descr="Screen Shot 2018-03-10 at 1.46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2085299"/>
            <a:ext cx="7676940" cy="147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3" name="Picture 2" descr="Screen Shot 2018-03-10 at 1.4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89" y="1808613"/>
            <a:ext cx="6793421" cy="433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3" name="Picture 2" descr="Screen Shot 2018-03-10 at 1.45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2" y="1995102"/>
            <a:ext cx="7893506" cy="367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3" name="Picture 2" descr="Screen Shot 2018-03-10 at 1.45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2" y="1819658"/>
            <a:ext cx="7134743" cy="47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1228</TotalTime>
  <Words>262</Words>
  <Application>Microsoft Macintosh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Capital</vt:lpstr>
      <vt:lpstr>A.5(C)</vt:lpstr>
      <vt:lpstr>Fluency Practice [5 min]</vt:lpstr>
      <vt:lpstr>Problem Solving Strategies</vt:lpstr>
      <vt:lpstr>Lesson</vt:lpstr>
      <vt:lpstr>PowerPoint Presentation</vt:lpstr>
      <vt:lpstr>I Do [5 minutes]</vt:lpstr>
      <vt:lpstr>We Do – Student 1 [5 minutes]</vt:lpstr>
      <vt:lpstr>We do - Student 2 [5 minutes]</vt:lpstr>
      <vt:lpstr>We do - Student 3 [5 minutes]</vt:lpstr>
      <vt:lpstr>We Do [5 minutes]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50</cp:revision>
  <dcterms:created xsi:type="dcterms:W3CDTF">2017-09-22T23:49:10Z</dcterms:created>
  <dcterms:modified xsi:type="dcterms:W3CDTF">2018-03-11T03:50:04Z</dcterms:modified>
</cp:coreProperties>
</file>