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</a:t>
            </a:r>
            <a:r>
              <a:rPr lang="en-US" dirty="0"/>
              <a:t>6</a:t>
            </a:r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36974" y="3782943"/>
            <a:ext cx="6616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determine the domain and range of quadratic functions </a:t>
            </a:r>
            <a:r>
              <a:rPr lang="en-US" sz="2000" dirty="0" smtClean="0"/>
              <a:t>and represent </a:t>
            </a:r>
            <a:r>
              <a:rPr lang="en-US" sz="2000" dirty="0"/>
              <a:t>the domain and range using inequalities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4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9" y="1890666"/>
            <a:ext cx="7633628" cy="39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48658" y="5046885"/>
            <a:ext cx="2196817" cy="10186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Screen Shot 2018-03-10 at 11.3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6" y="244159"/>
            <a:ext cx="8257729" cy="59872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8012" y="5598367"/>
            <a:ext cx="43280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 quadratic continues in both directions,</a:t>
            </a:r>
          </a:p>
          <a:p>
            <a:r>
              <a:rPr lang="en-US" dirty="0" smtClean="0"/>
              <a:t>Its domain will be all real numbers </a:t>
            </a:r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985672" y="5999496"/>
            <a:ext cx="1" cy="224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60476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do the arrows on the ends of the parabola mean?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do the following symbols mean:</a:t>
            </a:r>
          </a:p>
          <a:p>
            <a:pPr marL="0" indent="0">
              <a:buNone/>
            </a:pPr>
            <a:r>
              <a:rPr lang="en-US" sz="2000" dirty="0"/>
              <a:t>&lt;	</a:t>
            </a:r>
            <a:r>
              <a:rPr lang="en-US" sz="2000" u="sng" dirty="0"/>
              <a:t>&lt;</a:t>
            </a:r>
            <a:r>
              <a:rPr lang="en-US" sz="2000" dirty="0"/>
              <a:t>	&gt;	</a:t>
            </a:r>
            <a:r>
              <a:rPr lang="en-US" sz="2000" u="sng" dirty="0"/>
              <a:t>&gt;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Label the vertex and axis of symmetry on the parabola shown above.</a:t>
            </a:r>
            <a:endParaRPr lang="en-US" sz="2000" dirty="0" smtClean="0"/>
          </a:p>
        </p:txBody>
      </p:sp>
      <p:pic>
        <p:nvPicPr>
          <p:cNvPr id="6" name="Picture 5" descr="Screen Shot 2018-03-10 at 11.3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071" y="2133601"/>
            <a:ext cx="1377631" cy="13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Quadratic </a:t>
            </a:r>
            <a:r>
              <a:rPr lang="en-US" dirty="0"/>
              <a:t>function</a:t>
            </a:r>
          </a:p>
          <a:p>
            <a:pPr lvl="1"/>
            <a:r>
              <a:rPr lang="en-US" dirty="0" smtClean="0"/>
              <a:t>Domain</a:t>
            </a:r>
            <a:endParaRPr lang="en-US" dirty="0"/>
          </a:p>
          <a:p>
            <a:pPr lvl="1"/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 smtClean="0"/>
              <a:t>Inequalities</a:t>
            </a:r>
            <a:endParaRPr lang="en-US" dirty="0"/>
          </a:p>
          <a:p>
            <a:pPr lvl="1"/>
            <a:r>
              <a:rPr lang="en-US" dirty="0" smtClean="0"/>
              <a:t>Vertex</a:t>
            </a:r>
          </a:p>
          <a:p>
            <a:pPr lvl="1"/>
            <a:r>
              <a:rPr lang="en-US" dirty="0" smtClean="0"/>
              <a:t>Axis of Symmetry</a:t>
            </a:r>
          </a:p>
          <a:p>
            <a:pPr lvl="1"/>
            <a:r>
              <a:rPr lang="en-US" dirty="0" smtClean="0"/>
              <a:t>All Real Numbers (    )</a:t>
            </a:r>
            <a:endParaRPr lang="en-US" dirty="0"/>
          </a:p>
          <a:p>
            <a:pPr marL="350838" lvl="1" indent="0">
              <a:buNone/>
            </a:pPr>
            <a:endParaRPr lang="en-US" dirty="0"/>
          </a:p>
        </p:txBody>
      </p:sp>
      <p:pic>
        <p:nvPicPr>
          <p:cNvPr id="4" name="Picture 3" descr="Screen Shot 2018-03-10 at 11.33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72" y="4949973"/>
            <a:ext cx="344512" cy="2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4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9" y="1905535"/>
            <a:ext cx="8057933" cy="416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4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82" y="1754525"/>
            <a:ext cx="54483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19" y="2051603"/>
            <a:ext cx="5740023" cy="38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4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69" y="1783271"/>
            <a:ext cx="54356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1225</TotalTime>
  <Words>200</Words>
  <Application>Microsoft Macintosh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A.6(A)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PowerPoint Presentation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50</cp:revision>
  <dcterms:created xsi:type="dcterms:W3CDTF">2017-09-22T23:49:10Z</dcterms:created>
  <dcterms:modified xsi:type="dcterms:W3CDTF">2018-03-11T05:38:08Z</dcterms:modified>
</cp:coreProperties>
</file>