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A.6(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503810" y="3422530"/>
            <a:ext cx="6082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equations of quadratic functions given the vertex and </a:t>
            </a:r>
            <a:r>
              <a:rPr lang="en-US" dirty="0" smtClean="0"/>
              <a:t>another point </a:t>
            </a:r>
            <a:r>
              <a:rPr lang="en-US" dirty="0"/>
              <a:t>on the graph, write the equation in vertex form</a:t>
            </a:r>
          </a:p>
          <a:p>
            <a:r>
              <a:rPr lang="en-US" dirty="0"/>
              <a:t>(f(x) = a(x – h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k), and rewrite the equation from vertex form to </a:t>
            </a:r>
            <a:r>
              <a:rPr lang="en-US" dirty="0" smtClean="0"/>
              <a:t>standard form </a:t>
            </a:r>
            <a:r>
              <a:rPr lang="en-US" dirty="0"/>
              <a:t>(f(x) = </a:t>
            </a:r>
            <a:r>
              <a:rPr lang="en-US" dirty="0" smtClean="0"/>
              <a:t>ax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bx</a:t>
            </a:r>
            <a:r>
              <a:rPr lang="en-US" dirty="0"/>
              <a:t> + c)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4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0" y="2137997"/>
            <a:ext cx="8287664" cy="34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pic>
        <p:nvPicPr>
          <p:cNvPr id="3" name="Picture 2" descr="Screen Shot 2018-03-14 at 5.05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92" y="2373039"/>
            <a:ext cx="4221697" cy="29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350" y="2133601"/>
            <a:ext cx="5666525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Label the vertex on the parabola </a:t>
            </a:r>
            <a:r>
              <a:rPr lang="en-US" sz="2000" dirty="0" smtClean="0"/>
              <a:t>to </a:t>
            </a:r>
            <a:r>
              <a:rPr lang="en-US" sz="2000" dirty="0" smtClean="0"/>
              <a:t>the </a:t>
            </a:r>
            <a:r>
              <a:rPr lang="en-US" sz="2000" dirty="0" smtClean="0"/>
              <a:t>right.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Solve the equation:</a:t>
            </a:r>
          </a:p>
          <a:p>
            <a:pPr marL="0" indent="0">
              <a:buNone/>
            </a:pPr>
            <a:r>
              <a:rPr lang="en-US" sz="2000" dirty="0" smtClean="0"/>
              <a:t>2(x-5)=14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effe</a:t>
            </a:r>
            <a:r>
              <a:rPr lang="en-US" sz="2000" dirty="0" smtClean="0"/>
              <a:t>ct does a negative coefficient have on a quadratic equation? For example: y= -2x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-7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36" y="1888404"/>
            <a:ext cx="3012042" cy="285767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134743" y="1888404"/>
            <a:ext cx="852159" cy="1871705"/>
          </a:xfrm>
          <a:custGeom>
            <a:avLst/>
            <a:gdLst>
              <a:gd name="connsiteX0" fmla="*/ 0 w 852159"/>
              <a:gd name="connsiteY0" fmla="*/ 0 h 1871705"/>
              <a:gd name="connsiteX1" fmla="*/ 434434 w 852159"/>
              <a:gd name="connsiteY1" fmla="*/ 1871693 h 1871705"/>
              <a:gd name="connsiteX2" fmla="*/ 852159 w 852159"/>
              <a:gd name="connsiteY2" fmla="*/ 33423 h 187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159" h="1871705">
                <a:moveTo>
                  <a:pt x="0" y="0"/>
                </a:moveTo>
                <a:cubicBezTo>
                  <a:pt x="146204" y="933061"/>
                  <a:pt x="292408" y="1866123"/>
                  <a:pt x="434434" y="1871693"/>
                </a:cubicBezTo>
                <a:cubicBezTo>
                  <a:pt x="576461" y="1877264"/>
                  <a:pt x="852159" y="33423"/>
                  <a:pt x="852159" y="3342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0" y="1940943"/>
            <a:ext cx="342751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Quadratic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 smtClean="0"/>
              <a:t>Parabola</a:t>
            </a:r>
            <a:endParaRPr lang="en-US" dirty="0" smtClean="0"/>
          </a:p>
          <a:p>
            <a:pPr lvl="1"/>
            <a:r>
              <a:rPr lang="en-US" dirty="0" smtClean="0"/>
              <a:t>Vertex</a:t>
            </a:r>
          </a:p>
          <a:p>
            <a:pPr lvl="1"/>
            <a:r>
              <a:rPr lang="en-US" dirty="0" smtClean="0"/>
              <a:t>Vertex form</a:t>
            </a:r>
          </a:p>
          <a:p>
            <a:pPr lvl="1"/>
            <a:r>
              <a:rPr lang="en-US" dirty="0" smtClean="0"/>
              <a:t>Standard form</a:t>
            </a:r>
            <a:endParaRPr lang="en-US" dirty="0"/>
          </a:p>
        </p:txBody>
      </p:sp>
      <p:pic>
        <p:nvPicPr>
          <p:cNvPr id="4" name="Picture 3" descr="Screen Shot 2018-03-14 at 5.02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81993"/>
          <a:stretch/>
        </p:blipFill>
        <p:spPr>
          <a:xfrm>
            <a:off x="4511430" y="2183975"/>
            <a:ext cx="1645920" cy="1207698"/>
          </a:xfrm>
          <a:prstGeom prst="rect">
            <a:avLst/>
          </a:prstGeom>
        </p:spPr>
      </p:pic>
      <p:pic>
        <p:nvPicPr>
          <p:cNvPr id="5" name="Picture 4" descr="Screen Shot 2018-03-14 at 5.02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3" r="-14"/>
          <a:stretch/>
        </p:blipFill>
        <p:spPr>
          <a:xfrm>
            <a:off x="6036044" y="2183975"/>
            <a:ext cx="2560320" cy="1207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987" y="3830072"/>
            <a:ext cx="187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Vertex   (</a:t>
            </a:r>
            <a:r>
              <a:rPr lang="en-US" sz="2400" dirty="0" err="1" smtClean="0"/>
              <a:t>h,k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585886" y="3391673"/>
            <a:ext cx="50127" cy="438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936775" y="3391673"/>
            <a:ext cx="167090" cy="438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4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0" y="2139078"/>
            <a:ext cx="8000746" cy="32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4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5" y="1774847"/>
            <a:ext cx="8362388" cy="41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Screen Shot 2018-03-11 at 12.4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7" y="1798838"/>
            <a:ext cx="5860693" cy="499749"/>
          </a:xfrm>
          <a:prstGeom prst="rect">
            <a:avLst/>
          </a:prstGeom>
        </p:spPr>
      </p:pic>
      <p:pic>
        <p:nvPicPr>
          <p:cNvPr id="5" name="Picture 4" descr="Screen Shot 2018-03-11 at 12.4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8" y="2298588"/>
            <a:ext cx="4256580" cy="4142053"/>
          </a:xfrm>
          <a:prstGeom prst="rect">
            <a:avLst/>
          </a:prstGeom>
        </p:spPr>
      </p:pic>
      <p:pic>
        <p:nvPicPr>
          <p:cNvPr id="6" name="Picture 5" descr="Screen Shot 2018-03-11 at 12.43.5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8845"/>
          <a:stretch/>
        </p:blipFill>
        <p:spPr>
          <a:xfrm>
            <a:off x="4383684" y="3212648"/>
            <a:ext cx="4563569" cy="452735"/>
          </a:xfrm>
          <a:prstGeom prst="rect">
            <a:avLst/>
          </a:prstGeom>
        </p:spPr>
      </p:pic>
      <p:pic>
        <p:nvPicPr>
          <p:cNvPr id="7" name="Picture 6" descr="Screen Shot 2018-03-11 at 12.43.5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8" y="4104063"/>
            <a:ext cx="762000" cy="1384300"/>
          </a:xfrm>
          <a:prstGeom prst="rect">
            <a:avLst/>
          </a:prstGeom>
        </p:spPr>
      </p:pic>
      <p:pic>
        <p:nvPicPr>
          <p:cNvPr id="8" name="Picture 7" descr="Screen Shot 2018-03-11 at 12.43.5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7"/>
          <a:stretch/>
        </p:blipFill>
        <p:spPr>
          <a:xfrm>
            <a:off x="5567730" y="3593647"/>
            <a:ext cx="2185245" cy="5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 descr="Screen Shot 2018-03-14 at 3.2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1" y="1956105"/>
            <a:ext cx="7907348" cy="623327"/>
          </a:xfrm>
          <a:prstGeom prst="rect">
            <a:avLst/>
          </a:prstGeom>
        </p:spPr>
      </p:pic>
      <p:pic>
        <p:nvPicPr>
          <p:cNvPr id="4" name="Picture 3" descr="Screen Shot 2018-03-14 at 3.26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0" y="2579432"/>
            <a:ext cx="2308914" cy="3952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028" y="2924519"/>
            <a:ext cx="56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756" y="3795516"/>
            <a:ext cx="49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28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0685" y="4850339"/>
            <a:ext cx="533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9068" y="5821605"/>
            <a:ext cx="544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1278</TotalTime>
  <Words>183</Words>
  <Application>Microsoft Macintosh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A.6(B)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78</cp:revision>
  <dcterms:created xsi:type="dcterms:W3CDTF">2017-09-22T23:49:10Z</dcterms:created>
  <dcterms:modified xsi:type="dcterms:W3CDTF">2018-03-14T22:16:24Z</dcterms:modified>
</cp:coreProperties>
</file>