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9" r:id="rId7"/>
    <p:sldId id="260" r:id="rId8"/>
    <p:sldId id="261" r:id="rId9"/>
    <p:sldId id="263" r:id="rId10"/>
    <p:sldId id="264" r:id="rId11"/>
    <p:sldId id="267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A.</a:t>
            </a:r>
            <a:r>
              <a:rPr lang="en-US" dirty="0" smtClean="0"/>
              <a:t>7</a:t>
            </a:r>
            <a:r>
              <a:rPr lang="en-US" smtClean="0"/>
              <a:t>(</a:t>
            </a:r>
            <a:r>
              <a:rPr lang="en-US" dirty="0" smtClean="0"/>
              <a:t>A)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2794" y="3402481"/>
            <a:ext cx="67337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graph quadratic functions on the coordinate plane and use </a:t>
            </a:r>
            <a:r>
              <a:rPr lang="en-US" sz="2000" dirty="0" smtClean="0"/>
              <a:t>the graph </a:t>
            </a:r>
            <a:r>
              <a:rPr lang="en-US" sz="2000" dirty="0"/>
              <a:t>to identify key attributes, if possible, </a:t>
            </a:r>
            <a:r>
              <a:rPr lang="en-US" sz="2000" dirty="0" smtClean="0"/>
              <a:t>including     </a:t>
            </a:r>
            <a:r>
              <a:rPr lang="en-US" sz="2000" dirty="0"/>
              <a:t>x-intercept</a:t>
            </a:r>
            <a:r>
              <a:rPr lang="en-US" sz="2000" dirty="0" smtClean="0"/>
              <a:t>, y</a:t>
            </a:r>
            <a:r>
              <a:rPr lang="en-US" sz="2000" dirty="0"/>
              <a:t>-intercept, zeros, maximum value, minimum values, vertex, and </a:t>
            </a:r>
            <a:r>
              <a:rPr lang="en-US" sz="2000" dirty="0" smtClean="0"/>
              <a:t>the equation </a:t>
            </a:r>
            <a:r>
              <a:rPr lang="en-US" sz="2000" dirty="0"/>
              <a:t>of the axis of symmetry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49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4" t="8293" r="3455" b="34771"/>
          <a:stretch/>
        </p:blipFill>
        <p:spPr>
          <a:xfrm>
            <a:off x="206704" y="2077474"/>
            <a:ext cx="4214163" cy="4083583"/>
          </a:xfrm>
          <a:prstGeom prst="rect">
            <a:avLst/>
          </a:prstGeom>
        </p:spPr>
      </p:pic>
      <p:pic>
        <p:nvPicPr>
          <p:cNvPr id="4" name="Picture 3" descr="Screen Shot 2018-03-10 at 1.49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r="20870" b="94376"/>
          <a:stretch/>
        </p:blipFill>
        <p:spPr>
          <a:xfrm>
            <a:off x="260347" y="1766578"/>
            <a:ext cx="4160520" cy="310896"/>
          </a:xfrm>
          <a:prstGeom prst="rect">
            <a:avLst/>
          </a:prstGeom>
        </p:spPr>
      </p:pic>
      <p:pic>
        <p:nvPicPr>
          <p:cNvPr id="5" name="Picture 4" descr="Screen Shot 2018-03-10 at 1.49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35" r="20870" b="1697"/>
          <a:stretch/>
        </p:blipFill>
        <p:spPr>
          <a:xfrm>
            <a:off x="4137232" y="3008077"/>
            <a:ext cx="4685099" cy="210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5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6" y="1830686"/>
            <a:ext cx="7368668" cy="47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pic>
        <p:nvPicPr>
          <p:cNvPr id="7" name="Picture 6" descr="Screen Shot 2018-03-10 at 10.25.0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4185"/>
          <a:stretch/>
        </p:blipFill>
        <p:spPr>
          <a:xfrm>
            <a:off x="900113" y="2279523"/>
            <a:ext cx="3263769" cy="3545048"/>
          </a:xfrm>
          <a:prstGeom prst="rect">
            <a:avLst/>
          </a:prstGeom>
        </p:spPr>
      </p:pic>
      <p:pic>
        <p:nvPicPr>
          <p:cNvPr id="8" name="Picture 7" descr="Screen Shot 2018-03-10 at 10.25.1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6"/>
          <a:stretch/>
        </p:blipFill>
        <p:spPr>
          <a:xfrm>
            <a:off x="4775641" y="2279523"/>
            <a:ext cx="3273552" cy="34828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0720" y="2055520"/>
            <a:ext cx="712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							Minimum		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539768" y="3977348"/>
            <a:ext cx="1336720" cy="1847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90420" y="5397829"/>
            <a:ext cx="1491910" cy="426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88" y="5664731"/>
            <a:ext cx="8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89641" y="2807539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89641" y="3210613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9641" y="3667813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95698" y="3999676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89641" y="4429813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95698" y="4815802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89641" y="5191813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30135" y="2704530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12869" y="3058213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2869" y="3461287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2869" y="3874339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12869" y="4233265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2869" y="4593446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12869" y="5019219"/>
            <a:ext cx="0" cy="2506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33460" y="6213214"/>
            <a:ext cx="1817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086114" y="6213214"/>
            <a:ext cx="1817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330135" y="6213214"/>
            <a:ext cx="1817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1915" y="603406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of 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does the word maximum mean?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does the word minimum mean?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Draw a line of symmetry on the star shown below.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00113" y="3413786"/>
            <a:ext cx="513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 a vertex on the cube shown to the right. 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6338956" y="3074924"/>
            <a:ext cx="1113258" cy="1119674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6-Point Star 11"/>
          <p:cNvSpPr/>
          <p:nvPr/>
        </p:nvSpPr>
        <p:spPr>
          <a:xfrm>
            <a:off x="2763230" y="5136753"/>
            <a:ext cx="822960" cy="822960"/>
          </a:xfrm>
          <a:prstGeom prst="star6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86" y="1940943"/>
            <a:ext cx="6268049" cy="4124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Quadratic Function</a:t>
            </a:r>
            <a:endParaRPr lang="en-US" dirty="0"/>
          </a:p>
          <a:p>
            <a:pPr lvl="1"/>
            <a:r>
              <a:rPr lang="en-US" dirty="0" smtClean="0"/>
              <a:t>Parabola</a:t>
            </a:r>
            <a:endParaRPr lang="en-US" dirty="0"/>
          </a:p>
          <a:p>
            <a:pPr lvl="1"/>
            <a:r>
              <a:rPr lang="en-US" dirty="0"/>
              <a:t>Y-</a:t>
            </a:r>
            <a:r>
              <a:rPr lang="en-US" dirty="0" smtClean="0"/>
              <a:t>intercept</a:t>
            </a:r>
          </a:p>
          <a:p>
            <a:pPr lvl="1"/>
            <a:r>
              <a:rPr lang="en-US" dirty="0" smtClean="0"/>
              <a:t>X-intercept</a:t>
            </a:r>
          </a:p>
          <a:p>
            <a:pPr lvl="1"/>
            <a:r>
              <a:rPr lang="en-US" dirty="0" smtClean="0"/>
              <a:t>Zeros</a:t>
            </a:r>
          </a:p>
          <a:p>
            <a:pPr lvl="1"/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Axis of Symmetry</a:t>
            </a:r>
          </a:p>
          <a:p>
            <a:pPr lvl="1"/>
            <a:r>
              <a:rPr lang="en-US" dirty="0" smtClean="0"/>
              <a:t>Vertex</a:t>
            </a:r>
          </a:p>
          <a:p>
            <a:pPr lvl="1"/>
            <a:r>
              <a:rPr lang="en-US" dirty="0" smtClean="0"/>
              <a:t>Maximum</a:t>
            </a:r>
          </a:p>
          <a:p>
            <a:pPr lvl="1"/>
            <a:r>
              <a:rPr lang="en-US" dirty="0" smtClean="0"/>
              <a:t>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8-03-10 at 10.1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1" y="2041583"/>
            <a:ext cx="7903357" cy="1103527"/>
          </a:xfrm>
          <a:prstGeom prst="rect">
            <a:avLst/>
          </a:prstGeom>
        </p:spPr>
      </p:pic>
      <p:pic>
        <p:nvPicPr>
          <p:cNvPr id="6" name="Picture 5" descr="Screen Shot 2018-03-10 at 10.20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503475"/>
            <a:ext cx="7950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0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5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0" y="1897938"/>
            <a:ext cx="7218288" cy="47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5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4" y="2271496"/>
            <a:ext cx="8470176" cy="32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50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1489" r="10230" b="93389"/>
          <a:stretch/>
        </p:blipFill>
        <p:spPr>
          <a:xfrm>
            <a:off x="509048" y="1762546"/>
            <a:ext cx="4681728" cy="310896"/>
          </a:xfrm>
          <a:prstGeom prst="rect">
            <a:avLst/>
          </a:prstGeom>
        </p:spPr>
      </p:pic>
      <p:pic>
        <p:nvPicPr>
          <p:cNvPr id="4" name="Picture 3" descr="Screen Shot 2018-03-10 at 1.50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66244" r="51543" b="1520"/>
          <a:stretch/>
        </p:blipFill>
        <p:spPr>
          <a:xfrm>
            <a:off x="4745355" y="3062604"/>
            <a:ext cx="4077590" cy="3094341"/>
          </a:xfrm>
          <a:prstGeom prst="rect">
            <a:avLst/>
          </a:prstGeom>
        </p:spPr>
      </p:pic>
      <p:pic>
        <p:nvPicPr>
          <p:cNvPr id="6" name="Picture 5" descr="Screen Shot 2018-03-10 at 1.50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8" t="9090" b="36078"/>
          <a:stretch/>
        </p:blipFill>
        <p:spPr>
          <a:xfrm>
            <a:off x="332884" y="2073442"/>
            <a:ext cx="4412471" cy="43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1241</TotalTime>
  <Words>243</Words>
  <Application>Microsoft Macintosh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A.7(A)</vt:lpstr>
      <vt:lpstr>Fluency Practice [5 min]</vt:lpstr>
      <vt:lpstr>Problem Solving Strategies</vt:lpstr>
      <vt:lpstr>Lesson</vt:lpstr>
      <vt:lpstr>PowerPoint Presentation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53</cp:revision>
  <dcterms:created xsi:type="dcterms:W3CDTF">2017-09-22T23:49:10Z</dcterms:created>
  <dcterms:modified xsi:type="dcterms:W3CDTF">2018-03-11T04:33:14Z</dcterms:modified>
</cp:coreProperties>
</file>