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A.7(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896020" y="3429000"/>
            <a:ext cx="5178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describe the relationship between the linear factors of </a:t>
            </a:r>
            <a:r>
              <a:rPr lang="en-US" dirty="0" smtClean="0"/>
              <a:t>quadratic expressions </a:t>
            </a:r>
            <a:r>
              <a:rPr lang="en-US" dirty="0"/>
              <a:t>and the zeros of their associated quadratic functions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7" name="Picture 6" descr="Screen Shot 2018-03-11 at 12.4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9" y="2011146"/>
            <a:ext cx="7569177" cy="41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1854980"/>
            <a:ext cx="3525954" cy="3345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9843" y="2105654"/>
            <a:ext cx="33674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Other names for </a:t>
            </a:r>
          </a:p>
          <a:p>
            <a:r>
              <a:rPr lang="en-US" sz="3600" dirty="0" smtClean="0"/>
              <a:t>x-intercepts:</a:t>
            </a:r>
          </a:p>
          <a:p>
            <a:r>
              <a:rPr lang="en-US" sz="3600" dirty="0" smtClean="0"/>
              <a:t>Zeros</a:t>
            </a:r>
          </a:p>
          <a:p>
            <a:r>
              <a:rPr lang="en-US" sz="3600" dirty="0" smtClean="0"/>
              <a:t>Roots</a:t>
            </a:r>
          </a:p>
          <a:p>
            <a:r>
              <a:rPr lang="en-US" sz="3600" dirty="0" smtClean="0"/>
              <a:t>Solutions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Solve the equation: 2x-7=0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Label the x-intercepts in the graph.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Multiply (x+4)(2x-3)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87" y="1888404"/>
            <a:ext cx="3525954" cy="334524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5731187" y="2573578"/>
            <a:ext cx="852159" cy="1871705"/>
          </a:xfrm>
          <a:custGeom>
            <a:avLst/>
            <a:gdLst>
              <a:gd name="connsiteX0" fmla="*/ 0 w 852159"/>
              <a:gd name="connsiteY0" fmla="*/ 0 h 1871705"/>
              <a:gd name="connsiteX1" fmla="*/ 434434 w 852159"/>
              <a:gd name="connsiteY1" fmla="*/ 1871693 h 1871705"/>
              <a:gd name="connsiteX2" fmla="*/ 852159 w 852159"/>
              <a:gd name="connsiteY2" fmla="*/ 33423 h 187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159" h="1871705">
                <a:moveTo>
                  <a:pt x="0" y="0"/>
                </a:moveTo>
                <a:cubicBezTo>
                  <a:pt x="146204" y="933061"/>
                  <a:pt x="292408" y="1866123"/>
                  <a:pt x="434434" y="1871693"/>
                </a:cubicBezTo>
                <a:cubicBezTo>
                  <a:pt x="576461" y="1877264"/>
                  <a:pt x="852159" y="33423"/>
                  <a:pt x="852159" y="3342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 smtClean="0"/>
              <a:t>X-intercepts</a:t>
            </a:r>
          </a:p>
          <a:p>
            <a:pPr lvl="1"/>
            <a:r>
              <a:rPr lang="en-US" dirty="0" smtClean="0"/>
              <a:t>Zeros</a:t>
            </a:r>
          </a:p>
          <a:p>
            <a:pPr lvl="1"/>
            <a:r>
              <a:rPr lang="en-US" dirty="0" smtClean="0"/>
              <a:t>Roots</a:t>
            </a:r>
          </a:p>
          <a:p>
            <a:pPr lvl="1"/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Factor</a:t>
            </a:r>
            <a:endParaRPr lang="en-US" dirty="0"/>
          </a:p>
          <a:p>
            <a:pPr lvl="1"/>
            <a:r>
              <a:rPr lang="en-US" dirty="0" smtClean="0"/>
              <a:t>Distribute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4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9" y="2011146"/>
            <a:ext cx="7569177" cy="41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4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3" y="2070614"/>
            <a:ext cx="8267490" cy="31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 descr="Screen Shot 2018-03-11 at 1.19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25330"/>
          <a:stretch/>
        </p:blipFill>
        <p:spPr>
          <a:xfrm>
            <a:off x="623674" y="1584008"/>
            <a:ext cx="3737715" cy="4746078"/>
          </a:xfrm>
          <a:prstGeom prst="rect">
            <a:avLst/>
          </a:prstGeom>
        </p:spPr>
      </p:pic>
      <p:pic>
        <p:nvPicPr>
          <p:cNvPr id="4" name="Picture 3" descr="Screen Shot 2018-03-11 at 1.19.3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0045" r="45355" b="-1378"/>
          <a:stretch/>
        </p:blipFill>
        <p:spPr>
          <a:xfrm>
            <a:off x="5111423" y="3375732"/>
            <a:ext cx="2695237" cy="1789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3335" y="53644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 descr="Screen Shot 2018-03-14 at 3.2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6" y="1911200"/>
            <a:ext cx="8156107" cy="41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1279</TotalTime>
  <Words>125</Words>
  <Application>Microsoft Macintosh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A.7(B)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81</cp:revision>
  <dcterms:created xsi:type="dcterms:W3CDTF">2017-09-22T23:49:10Z</dcterms:created>
  <dcterms:modified xsi:type="dcterms:W3CDTF">2018-03-14T22:00:24Z</dcterms:modified>
</cp:coreProperties>
</file>