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8" r:id="rId6"/>
    <p:sldId id="260" r:id="rId7"/>
    <p:sldId id="261" r:id="rId8"/>
    <p:sldId id="263" r:id="rId9"/>
    <p:sldId id="264" r:id="rId10"/>
    <p:sldId id="267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9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A.</a:t>
            </a:r>
            <a:r>
              <a:rPr lang="en-US" smtClean="0"/>
              <a:t>7(C)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36974" y="3559336"/>
            <a:ext cx="6332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determine the effects on the graph of the parent function f(x) = </a:t>
            </a:r>
            <a:r>
              <a:rPr lang="en-US" sz="2000" dirty="0" smtClean="0"/>
              <a:t>x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when </a:t>
            </a:r>
            <a:r>
              <a:rPr lang="en-US" sz="2000" dirty="0"/>
              <a:t>f(x) is replaced by </a:t>
            </a:r>
            <a:r>
              <a:rPr lang="en-US" sz="2000" dirty="0" err="1"/>
              <a:t>af</a:t>
            </a:r>
            <a:r>
              <a:rPr lang="en-US" sz="2000" dirty="0"/>
              <a:t>(x)</a:t>
            </a:r>
            <a:r>
              <a:rPr lang="en-US" sz="2000" dirty="0" smtClean="0"/>
              <a:t>, f</a:t>
            </a:r>
            <a:r>
              <a:rPr lang="en-US" sz="2000" dirty="0"/>
              <a:t>(x) + d, f(x – c), f(</a:t>
            </a:r>
            <a:r>
              <a:rPr lang="en-US" sz="2000" dirty="0" err="1"/>
              <a:t>bx</a:t>
            </a:r>
            <a:r>
              <a:rPr lang="en-US" sz="2000" dirty="0"/>
              <a:t>) for specific values </a:t>
            </a:r>
            <a:r>
              <a:rPr lang="en-US" sz="2000" dirty="0" smtClean="0"/>
              <a:t>of a</a:t>
            </a:r>
            <a:r>
              <a:rPr lang="en-US" sz="2000" dirty="0"/>
              <a:t>, b, c, and d</a:t>
            </a:r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Do [5 minutes]</a:t>
            </a:r>
            <a:endParaRPr lang="en-US" dirty="0"/>
          </a:p>
        </p:txBody>
      </p:sp>
      <p:pic>
        <p:nvPicPr>
          <p:cNvPr id="3" name="Picture 2" descr="Screen Shot 2018-03-10 at 1.5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89" y="1736585"/>
            <a:ext cx="4807097" cy="46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1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24136"/>
              </p:ext>
            </p:extLst>
          </p:nvPr>
        </p:nvGraphicFramePr>
        <p:xfrm>
          <a:off x="2047763" y="1790539"/>
          <a:ext cx="5329564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307"/>
                <a:gridCol w="1889307"/>
                <a:gridCol w="15509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</a:t>
                      </a:r>
                      <a:r>
                        <a:rPr lang="en-US" baseline="0" dirty="0" smtClean="0"/>
                        <a:t> Ex.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</a:t>
                      </a:r>
                      <a:r>
                        <a:rPr lang="en-US" baseline="0" dirty="0" smtClean="0"/>
                        <a:t> stretch/shrink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y=2x</a:t>
                      </a:r>
                      <a:r>
                        <a:rPr lang="en-US" baseline="30000" dirty="0" smtClean="0"/>
                        <a:t>2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y=1/3 x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y=-ax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 across x-axis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</a:t>
                      </a:r>
                      <a:r>
                        <a:rPr lang="en-US" dirty="0" err="1" smtClean="0"/>
                        <a:t>bx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stretch/shrink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y=(2x)</a:t>
                      </a:r>
                      <a:r>
                        <a:rPr lang="en-US" baseline="30000" dirty="0" smtClean="0"/>
                        <a:t>2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y=(2/3x)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y=(x-h)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translation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y=(x-5)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</a:t>
                      </a:r>
                      <a:r>
                        <a:rPr lang="en-US" dirty="0" err="1" smtClean="0"/>
                        <a:t>x+h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translation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y=(x+5)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+k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 translation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+3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-k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 translation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 min]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does changing the equation of a line from y=2x-5 to </a:t>
            </a:r>
          </a:p>
          <a:p>
            <a:pPr marL="0" indent="0">
              <a:buNone/>
            </a:pPr>
            <a:r>
              <a:rPr lang="en-US" sz="2000" dirty="0" smtClean="0"/>
              <a:t>y= -2x+7 affect the graph?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Draw a vertical line. Draw a horizontal line.</a:t>
            </a:r>
          </a:p>
          <a:p>
            <a:pPr marL="0" indent="0">
              <a:buNone/>
            </a:pPr>
            <a:r>
              <a:rPr lang="en-US" sz="2000" dirty="0" smtClean="0"/>
              <a:t>What does the word “translation” mean? What does “reflection” mean?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54" y="1790539"/>
            <a:ext cx="3134025" cy="4124578"/>
          </a:xfrm>
        </p:spPr>
        <p:txBody>
          <a:bodyPr>
            <a:normAutofit/>
          </a:bodyPr>
          <a:lstStyle/>
          <a:p>
            <a:r>
              <a:rPr lang="en-US" dirty="0"/>
              <a:t>Key Vocabulary</a:t>
            </a:r>
          </a:p>
          <a:p>
            <a:pPr lvl="1"/>
            <a:r>
              <a:rPr lang="en-US" dirty="0" smtClean="0"/>
              <a:t>Quadratic</a:t>
            </a:r>
            <a:r>
              <a:rPr lang="en-US" dirty="0" smtClean="0"/>
              <a:t> </a:t>
            </a:r>
            <a:r>
              <a:rPr lang="en-US" dirty="0"/>
              <a:t>function</a:t>
            </a:r>
          </a:p>
          <a:p>
            <a:pPr lvl="1"/>
            <a:r>
              <a:rPr lang="en-US" dirty="0" smtClean="0"/>
              <a:t>Coefficient</a:t>
            </a:r>
            <a:endParaRPr lang="en-US" dirty="0"/>
          </a:p>
          <a:p>
            <a:pPr lvl="1"/>
            <a:r>
              <a:rPr lang="en-US" dirty="0" smtClean="0"/>
              <a:t>Translation</a:t>
            </a:r>
            <a:endParaRPr lang="en-US" dirty="0"/>
          </a:p>
          <a:p>
            <a:pPr lvl="1"/>
            <a:r>
              <a:rPr lang="en-US" dirty="0" err="1" smtClean="0"/>
              <a:t>Refletion</a:t>
            </a:r>
            <a:endParaRPr lang="en-US" dirty="0" smtClean="0"/>
          </a:p>
          <a:p>
            <a:pPr lvl="1"/>
            <a:r>
              <a:rPr lang="en-US" dirty="0" smtClean="0"/>
              <a:t>Stretch</a:t>
            </a:r>
          </a:p>
          <a:p>
            <a:pPr lvl="1"/>
            <a:r>
              <a:rPr lang="en-US" dirty="0" smtClean="0"/>
              <a:t>Shrink</a:t>
            </a:r>
          </a:p>
          <a:p>
            <a:pPr lvl="1"/>
            <a:r>
              <a:rPr lang="en-US" dirty="0" smtClean="0"/>
              <a:t>Narrow</a:t>
            </a:r>
          </a:p>
          <a:p>
            <a:pPr lvl="1"/>
            <a:r>
              <a:rPr lang="en-US" dirty="0" smtClean="0"/>
              <a:t>Wide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2192" y="2105656"/>
            <a:ext cx="343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8-03-10 at 11.00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4" y="5496017"/>
            <a:ext cx="1435100" cy="419100"/>
          </a:xfrm>
          <a:prstGeom prst="rect">
            <a:avLst/>
          </a:prstGeom>
        </p:spPr>
      </p:pic>
      <p:pic>
        <p:nvPicPr>
          <p:cNvPr id="5" name="Picture 4" descr="Screen Shot 2018-03-10 at 11.00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4" y="5915117"/>
            <a:ext cx="2298700" cy="5334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2435"/>
              </p:ext>
            </p:extLst>
          </p:nvPr>
        </p:nvGraphicFramePr>
        <p:xfrm>
          <a:off x="3476079" y="1790539"/>
          <a:ext cx="5329564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307"/>
                <a:gridCol w="1889307"/>
                <a:gridCol w="15509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</a:t>
                      </a:r>
                      <a:r>
                        <a:rPr lang="en-US" baseline="0" dirty="0" smtClean="0"/>
                        <a:t> Ex.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</a:t>
                      </a:r>
                      <a:r>
                        <a:rPr lang="en-US" baseline="0" dirty="0" smtClean="0"/>
                        <a:t> stretch/shrink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y=2x</a:t>
                      </a:r>
                      <a:r>
                        <a:rPr lang="en-US" baseline="30000" dirty="0" smtClean="0"/>
                        <a:t>2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y=1/3 x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y=-ax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Reflect across x-axis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 -x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</a:t>
                      </a:r>
                      <a:r>
                        <a:rPr lang="en-US" dirty="0" err="1" smtClean="0"/>
                        <a:t>bx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stretch/shrink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y=(2x)</a:t>
                      </a:r>
                      <a:r>
                        <a:rPr lang="en-US" baseline="30000" dirty="0" smtClean="0"/>
                        <a:t>2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y=(2/3x)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y=(x-h)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translation 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y=(x-5)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y=(</a:t>
                      </a:r>
                      <a:r>
                        <a:rPr lang="en-US" dirty="0" err="1" smtClean="0"/>
                        <a:t>x+h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translation 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y=(x+5)</a:t>
                      </a:r>
                      <a:r>
                        <a:rPr lang="en-US" baseline="30000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+k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 translation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+3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-k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Vertical translation 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y=x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8332"/>
            <a:ext cx="6635750" cy="62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3" name="Picture 2" descr="Screen Shot 2018-03-10 at 1.5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33" y="1757548"/>
            <a:ext cx="4890643" cy="46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3" name="Picture 2" descr="Screen Shot 2018-03-10 at 1.5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2075958"/>
            <a:ext cx="8341553" cy="25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3" name="Picture 2" descr="Screen Shot 2018-03-10 at 1.5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4" y="1718717"/>
            <a:ext cx="6034122" cy="492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" name="Picture 2" descr="Screen Shot 2018-03-10 at 1.5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84" y="1795286"/>
            <a:ext cx="6110232" cy="48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1240</TotalTime>
  <Words>501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Capital</vt:lpstr>
      <vt:lpstr>A.7(C)</vt:lpstr>
      <vt:lpstr>Fluency Practice [5 min]</vt:lpstr>
      <vt:lpstr>Problem Solving Strategies</vt:lpstr>
      <vt:lpstr>Lesson</vt:lpstr>
      <vt:lpstr>PowerPoint Presentation</vt:lpstr>
      <vt:lpstr>I Do [5 minutes]</vt:lpstr>
      <vt:lpstr>We Do – Student 1 [5 minutes]</vt:lpstr>
      <vt:lpstr>We do - Student 2 [5 minutes]</vt:lpstr>
      <vt:lpstr>We do - Student 3 [5 minutes]</vt:lpstr>
      <vt:lpstr>We Do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ShayLynn Mitchell</cp:lastModifiedBy>
  <cp:revision>53</cp:revision>
  <dcterms:created xsi:type="dcterms:W3CDTF">2017-09-22T23:49:10Z</dcterms:created>
  <dcterms:modified xsi:type="dcterms:W3CDTF">2018-03-11T05:10:44Z</dcterms:modified>
</cp:coreProperties>
</file>