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9" r:id="rId7"/>
    <p:sldId id="260" r:id="rId8"/>
    <p:sldId id="261" r:id="rId9"/>
    <p:sldId id="263" r:id="rId10"/>
    <p:sldId id="264" r:id="rId11"/>
    <p:sldId id="267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A.8(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96021" y="3664413"/>
            <a:ext cx="5572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solve quadratic equations having real solutions by factoring, </a:t>
            </a:r>
            <a:r>
              <a:rPr lang="en-US" sz="2000" dirty="0" smtClean="0"/>
              <a:t>taking square </a:t>
            </a:r>
            <a:r>
              <a:rPr lang="en-US" sz="2000" dirty="0"/>
              <a:t>roots, completing the square, and applying the quadratic formula 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5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3" y="1883461"/>
            <a:ext cx="8341662" cy="40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5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826725"/>
            <a:ext cx="7604086" cy="50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951" y="1995478"/>
            <a:ext cx="3926770" cy="412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Ways to solve quadratic functions</a:t>
            </a:r>
          </a:p>
          <a:p>
            <a:pPr lvl="1"/>
            <a:r>
              <a:rPr lang="en-US" dirty="0" smtClean="0"/>
              <a:t>Quadratic formula</a:t>
            </a:r>
          </a:p>
          <a:p>
            <a:pPr lvl="1"/>
            <a:r>
              <a:rPr lang="en-US" dirty="0" smtClean="0"/>
              <a:t>Completing the Square</a:t>
            </a:r>
          </a:p>
          <a:p>
            <a:pPr lvl="1"/>
            <a:r>
              <a:rPr lang="en-US" dirty="0" smtClean="0"/>
              <a:t>Taking the square root</a:t>
            </a:r>
          </a:p>
          <a:p>
            <a:pPr lvl="1"/>
            <a:r>
              <a:rPr lang="en-US" dirty="0" smtClean="0"/>
              <a:t>Factoring</a:t>
            </a:r>
          </a:p>
        </p:txBody>
      </p:sp>
      <p:pic>
        <p:nvPicPr>
          <p:cNvPr id="7" name="Picture 6" descr="Screen Shot 2018-03-10 at 10.4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4" y="2891097"/>
            <a:ext cx="2540000" cy="711200"/>
          </a:xfrm>
          <a:prstGeom prst="rect">
            <a:avLst/>
          </a:prstGeom>
        </p:spPr>
      </p:pic>
      <p:pic>
        <p:nvPicPr>
          <p:cNvPr id="8" name="Picture 7" descr="Screen Shot 2018-03-10 at 10.4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40" y="2370397"/>
            <a:ext cx="217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32" y="1879802"/>
            <a:ext cx="7345363" cy="4456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Solve the following linear equation: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How many x-intercepts does the parabola in the graph below have?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Simplify the radical </a:t>
            </a:r>
          </a:p>
          <a:p>
            <a:pPr marL="0" indent="0">
              <a:buNone/>
            </a:pPr>
            <a:r>
              <a:rPr lang="en-US" sz="2000" dirty="0" smtClean="0"/>
              <a:t>Label a, b, and c in the parabola </a:t>
            </a:r>
            <a:endParaRPr lang="en-US" sz="2000" dirty="0" smtClean="0"/>
          </a:p>
        </p:txBody>
      </p:sp>
      <p:pic>
        <p:nvPicPr>
          <p:cNvPr id="6" name="Picture 5" descr="Screen Shot 2018-03-10 at 10.40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r="417"/>
          <a:stretch/>
        </p:blipFill>
        <p:spPr>
          <a:xfrm>
            <a:off x="2784843" y="5127117"/>
            <a:ext cx="566928" cy="508000"/>
          </a:xfrm>
          <a:prstGeom prst="rect">
            <a:avLst/>
          </a:prstGeom>
        </p:spPr>
      </p:pic>
      <p:pic>
        <p:nvPicPr>
          <p:cNvPr id="8" name="Picture 7" descr="Screen Shot 2018-03-10 at 10.3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8" y="3113837"/>
            <a:ext cx="2155461" cy="2013280"/>
          </a:xfrm>
          <a:prstGeom prst="rect">
            <a:avLst/>
          </a:prstGeom>
        </p:spPr>
      </p:pic>
      <p:pic>
        <p:nvPicPr>
          <p:cNvPr id="9" name="Picture 8" descr="Screen Shot 2018-03-10 at 10.45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4" y="1837690"/>
            <a:ext cx="457200" cy="393700"/>
          </a:xfrm>
          <a:prstGeom prst="rect">
            <a:avLst/>
          </a:prstGeom>
        </p:spPr>
      </p:pic>
      <p:pic>
        <p:nvPicPr>
          <p:cNvPr id="10" name="Picture 9" descr="Screen Shot 2018-03-10 at 10.44.51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" r="433"/>
          <a:stretch/>
        </p:blipFill>
        <p:spPr>
          <a:xfrm>
            <a:off x="4626864" y="1863090"/>
            <a:ext cx="1188720" cy="368300"/>
          </a:xfrm>
          <a:prstGeom prst="rect">
            <a:avLst/>
          </a:prstGeom>
        </p:spPr>
      </p:pic>
      <p:pic>
        <p:nvPicPr>
          <p:cNvPr id="11" name="Picture 10" descr="Screen Shot 2018-03-10 at 10.42.4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19" y="5696833"/>
            <a:ext cx="2095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3327265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Quadratic</a:t>
            </a:r>
            <a:r>
              <a:rPr lang="en-US" dirty="0" smtClean="0"/>
              <a:t> function</a:t>
            </a:r>
            <a:endParaRPr lang="en-US" dirty="0"/>
          </a:p>
          <a:p>
            <a:pPr lvl="1"/>
            <a:r>
              <a:rPr lang="en-US" dirty="0"/>
              <a:t>X-intercepts</a:t>
            </a:r>
          </a:p>
          <a:p>
            <a:pPr lvl="1"/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Quadratic formula</a:t>
            </a:r>
          </a:p>
          <a:p>
            <a:pPr lvl="1"/>
            <a:r>
              <a:rPr lang="en-US" dirty="0" smtClean="0"/>
              <a:t>Coefficient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1656" y="1995478"/>
            <a:ext cx="3926770" cy="412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Ways to solve quadratic functions</a:t>
            </a:r>
          </a:p>
          <a:p>
            <a:pPr lvl="1"/>
            <a:r>
              <a:rPr lang="en-US" dirty="0" smtClean="0"/>
              <a:t>Quadratic formula</a:t>
            </a:r>
          </a:p>
          <a:p>
            <a:pPr lvl="1"/>
            <a:r>
              <a:rPr lang="en-US" dirty="0" smtClean="0"/>
              <a:t>Completing the Square</a:t>
            </a:r>
          </a:p>
          <a:p>
            <a:pPr lvl="1"/>
            <a:r>
              <a:rPr lang="en-US" dirty="0" smtClean="0"/>
              <a:t>Taking the square root</a:t>
            </a:r>
          </a:p>
          <a:p>
            <a:pPr lvl="1"/>
            <a:r>
              <a:rPr lang="en-US" dirty="0" smtClean="0"/>
              <a:t>Factoring</a:t>
            </a:r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0 at 10.4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8" y="1866409"/>
            <a:ext cx="5337511" cy="1279754"/>
          </a:xfrm>
          <a:prstGeom prst="rect">
            <a:avLst/>
          </a:prstGeom>
        </p:spPr>
      </p:pic>
      <p:pic>
        <p:nvPicPr>
          <p:cNvPr id="3" name="Picture 2" descr="Screen Shot 2018-03-10 at 10.4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7" y="3442578"/>
            <a:ext cx="7750443" cy="21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9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5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3" y="1756954"/>
            <a:ext cx="7662152" cy="50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5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3" y="1761715"/>
            <a:ext cx="6583346" cy="46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3" y="2257303"/>
            <a:ext cx="8628012" cy="30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1240</TotalTime>
  <Words>232</Words>
  <Application>Microsoft Macintosh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A.8(A)</vt:lpstr>
      <vt:lpstr>Fluency Practice [5 min]</vt:lpstr>
      <vt:lpstr>Problem Solving Strategies</vt:lpstr>
      <vt:lpstr>Lesson</vt:lpstr>
      <vt:lpstr>PowerPoint Presentation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56</cp:revision>
  <dcterms:created xsi:type="dcterms:W3CDTF">2017-09-22T23:49:10Z</dcterms:created>
  <dcterms:modified xsi:type="dcterms:W3CDTF">2018-03-11T04:50:30Z</dcterms:modified>
</cp:coreProperties>
</file>