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8" r:id="rId6"/>
    <p:sldId id="261" r:id="rId7"/>
    <p:sldId id="260" r:id="rId8"/>
    <p:sldId id="263" r:id="rId9"/>
    <p:sldId id="264" r:id="rId10"/>
    <p:sldId id="270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3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A.9(</a:t>
            </a:r>
            <a:r>
              <a:rPr lang="en-US" dirty="0"/>
              <a:t>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2286000" y="3429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determine the domain and range of exponential functions of </a:t>
            </a:r>
            <a:r>
              <a:rPr lang="en-US" dirty="0" smtClean="0"/>
              <a:t>the form </a:t>
            </a:r>
            <a:r>
              <a:rPr lang="en-US" dirty="0"/>
              <a:t>f(x) = </a:t>
            </a:r>
            <a:r>
              <a:rPr lang="en-US" dirty="0" err="1" smtClean="0"/>
              <a:t>ab</a:t>
            </a:r>
            <a:r>
              <a:rPr lang="en-US" baseline="30000" dirty="0" err="1" smtClean="0"/>
              <a:t>x</a:t>
            </a:r>
            <a:r>
              <a:rPr lang="en-US" dirty="0" smtClean="0"/>
              <a:t> </a:t>
            </a:r>
            <a:r>
              <a:rPr lang="en-US" dirty="0"/>
              <a:t>and represent the domain and range using inequalities </a:t>
            </a:r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dirty="0" smtClean="0"/>
              <a:t> Do</a:t>
            </a:r>
            <a:endParaRPr lang="en-US" dirty="0"/>
          </a:p>
        </p:txBody>
      </p:sp>
      <p:pic>
        <p:nvPicPr>
          <p:cNvPr id="6" name="Picture 5" descr="Screen Shot 2018-03-11 at 12.54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851" y="4082964"/>
            <a:ext cx="4464095" cy="350125"/>
          </a:xfrm>
          <a:prstGeom prst="rect">
            <a:avLst/>
          </a:prstGeom>
        </p:spPr>
      </p:pic>
      <p:pic>
        <p:nvPicPr>
          <p:cNvPr id="7" name="Picture 6" descr="Screen Shot 2018-03-11 at 12.54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6" y="1584008"/>
            <a:ext cx="3734253" cy="3575655"/>
          </a:xfrm>
          <a:prstGeom prst="rect">
            <a:avLst/>
          </a:prstGeom>
        </p:spPr>
      </p:pic>
      <p:pic>
        <p:nvPicPr>
          <p:cNvPr id="8" name="Picture 7" descr="Screen Shot 2018-03-11 at 12.54.4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398" y="4753818"/>
            <a:ext cx="51181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52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04" y="2122365"/>
            <a:ext cx="3525954" cy="33452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61049" y="2406462"/>
            <a:ext cx="426270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Domain-x values</a:t>
            </a:r>
          </a:p>
          <a:p>
            <a:r>
              <a:rPr lang="en-US" sz="3200" dirty="0" smtClean="0"/>
              <a:t>Range- y-values</a:t>
            </a:r>
          </a:p>
          <a:p>
            <a:endParaRPr lang="en-US" sz="3200" dirty="0" smtClean="0"/>
          </a:p>
          <a:p>
            <a:r>
              <a:rPr lang="en-US" sz="2000" dirty="0" smtClean="0"/>
              <a:t>**The inequalities w</a:t>
            </a:r>
            <a:r>
              <a:rPr lang="en-US" sz="2000" dirty="0" smtClean="0"/>
              <a:t>ill never be equal</a:t>
            </a:r>
          </a:p>
          <a:p>
            <a:r>
              <a:rPr lang="en-US" sz="2000" dirty="0"/>
              <a:t>b</a:t>
            </a:r>
            <a:r>
              <a:rPr lang="en-US" sz="2000" dirty="0" smtClean="0"/>
              <a:t>ecause the asymptote w</a:t>
            </a:r>
            <a:r>
              <a:rPr lang="en-US" sz="2000" dirty="0" smtClean="0"/>
              <a:t>on’t let the </a:t>
            </a:r>
          </a:p>
          <a:p>
            <a:r>
              <a:rPr lang="en-US" sz="2000" dirty="0" smtClean="0"/>
              <a:t>y values be equal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</a:t>
            </a:r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726" y="1704578"/>
            <a:ext cx="8120574" cy="5153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What </a:t>
            </a:r>
            <a:r>
              <a:rPr lang="en-US" sz="2000" dirty="0" smtClean="0"/>
              <a:t>do the following symbols mean</a:t>
            </a:r>
            <a:r>
              <a:rPr lang="en-US" sz="2000" dirty="0" smtClean="0"/>
              <a:t>: &lt;</a:t>
            </a:r>
            <a:r>
              <a:rPr lang="en-US" sz="2000" dirty="0" smtClean="0"/>
              <a:t>	</a:t>
            </a: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u="sng" dirty="0" smtClean="0"/>
              <a:t>&lt;</a:t>
            </a:r>
            <a:r>
              <a:rPr lang="en-US" sz="2000" dirty="0" smtClean="0"/>
              <a:t>	</a:t>
            </a:r>
            <a:r>
              <a:rPr lang="en-US" sz="2000" dirty="0" smtClean="0"/>
              <a:t>     &gt;</a:t>
            </a:r>
            <a:r>
              <a:rPr lang="en-US" sz="2000" dirty="0" smtClean="0"/>
              <a:t>	</a:t>
            </a:r>
            <a:r>
              <a:rPr lang="en-US" sz="2000" dirty="0" smtClean="0"/>
              <a:t>   </a:t>
            </a:r>
            <a:r>
              <a:rPr lang="en-US" sz="2000" u="sng" dirty="0" smtClean="0"/>
              <a:t>&gt;</a:t>
            </a:r>
            <a:endParaRPr lang="en-US" sz="2000" u="sng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Fill in the following table with the y values that correspond to the exponential equation y=2</a:t>
            </a:r>
            <a:r>
              <a:rPr lang="en-US" sz="2000" baseline="30000" dirty="0" smtClean="0"/>
              <a:t>x</a:t>
            </a:r>
          </a:p>
          <a:p>
            <a:pPr marL="0" indent="0">
              <a:buNone/>
            </a:pPr>
            <a:endParaRPr lang="en-US" sz="2000" baseline="30000" dirty="0"/>
          </a:p>
          <a:p>
            <a:pPr marL="0" indent="0">
              <a:buNone/>
            </a:pPr>
            <a:endParaRPr lang="en-US" sz="2000" baseline="30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What does domain mean? What does range mean?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011801"/>
              </p:ext>
            </p:extLst>
          </p:nvPr>
        </p:nvGraphicFramePr>
        <p:xfrm>
          <a:off x="900113" y="407441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40943"/>
            <a:ext cx="6268049" cy="4124578"/>
          </a:xfrm>
        </p:spPr>
        <p:txBody>
          <a:bodyPr>
            <a:normAutofit/>
          </a:bodyPr>
          <a:lstStyle/>
          <a:p>
            <a:r>
              <a:rPr lang="en-US" dirty="0"/>
              <a:t>Key Vocabulary</a:t>
            </a:r>
          </a:p>
          <a:p>
            <a:pPr lvl="1"/>
            <a:r>
              <a:rPr lang="en-US" dirty="0" smtClean="0"/>
              <a:t>Exponential function</a:t>
            </a:r>
          </a:p>
          <a:p>
            <a:pPr lvl="1"/>
            <a:r>
              <a:rPr lang="en-US" dirty="0" smtClean="0"/>
              <a:t>Domain</a:t>
            </a:r>
            <a:endParaRPr lang="en-US" dirty="0"/>
          </a:p>
          <a:p>
            <a:pPr lvl="1"/>
            <a:r>
              <a:rPr lang="en-US" dirty="0" smtClean="0"/>
              <a:t>Range</a:t>
            </a:r>
          </a:p>
          <a:p>
            <a:pPr lvl="1"/>
            <a:r>
              <a:rPr lang="en-US" dirty="0" smtClean="0"/>
              <a:t>Inequality</a:t>
            </a:r>
          </a:p>
          <a:p>
            <a:pPr lvl="1"/>
            <a:r>
              <a:rPr lang="en-US" dirty="0" smtClean="0"/>
              <a:t>Asymptote</a:t>
            </a:r>
          </a:p>
          <a:p>
            <a:pPr lvl="1"/>
            <a:r>
              <a:rPr lang="en-US" dirty="0" smtClean="0"/>
              <a:t>Growth</a:t>
            </a:r>
          </a:p>
          <a:p>
            <a:pPr lvl="1"/>
            <a:r>
              <a:rPr lang="en-US" dirty="0" smtClean="0"/>
              <a:t>Decay</a:t>
            </a:r>
          </a:p>
          <a:p>
            <a:pPr lvl="1"/>
            <a:r>
              <a:rPr lang="en-US" dirty="0" smtClean="0"/>
              <a:t>All real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8332"/>
            <a:ext cx="6635750" cy="629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7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 smtClean="0"/>
              <a:t>Do</a:t>
            </a:r>
            <a:endParaRPr lang="en-US" dirty="0"/>
          </a:p>
        </p:txBody>
      </p:sp>
      <p:pic>
        <p:nvPicPr>
          <p:cNvPr id="6" name="Picture 5" descr="Screen Shot 2018-03-11 at 12.54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851" y="4082964"/>
            <a:ext cx="4464095" cy="350125"/>
          </a:xfrm>
          <a:prstGeom prst="rect">
            <a:avLst/>
          </a:prstGeom>
        </p:spPr>
      </p:pic>
      <p:pic>
        <p:nvPicPr>
          <p:cNvPr id="7" name="Picture 6" descr="Screen Shot 2018-03-11 at 12.54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6" y="1584008"/>
            <a:ext cx="3734253" cy="3575655"/>
          </a:xfrm>
          <a:prstGeom prst="rect">
            <a:avLst/>
          </a:prstGeom>
        </p:spPr>
      </p:pic>
      <p:pic>
        <p:nvPicPr>
          <p:cNvPr id="8" name="Picture 7" descr="Screen Shot 2018-03-11 at 12.54.4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398" y="4753818"/>
            <a:ext cx="51181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 smtClean="0"/>
              <a:t>Do</a:t>
            </a:r>
            <a:endParaRPr lang="en-US" dirty="0"/>
          </a:p>
        </p:txBody>
      </p:sp>
      <p:pic>
        <p:nvPicPr>
          <p:cNvPr id="6" name="Picture 5" descr="Screen Shot 2018-03-11 at 12.53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9" y="1794846"/>
            <a:ext cx="8103865" cy="659617"/>
          </a:xfrm>
          <a:prstGeom prst="rect">
            <a:avLst/>
          </a:prstGeom>
        </p:spPr>
      </p:pic>
      <p:pic>
        <p:nvPicPr>
          <p:cNvPr id="7" name="Picture 6" descr="Screen Shot 2018-03-11 at 12.53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9" y="2454463"/>
            <a:ext cx="3191419" cy="3968166"/>
          </a:xfrm>
          <a:prstGeom prst="rect">
            <a:avLst/>
          </a:prstGeom>
        </p:spPr>
      </p:pic>
      <p:pic>
        <p:nvPicPr>
          <p:cNvPr id="8" name="Picture 7" descr="Screen Shot 2018-03-11 at 12.54.0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688" y="3377081"/>
            <a:ext cx="5184752" cy="19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- Student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4" name="Picture 3" descr="Screen Shot 2018-03-15 at 5.37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67" y="1738000"/>
            <a:ext cx="4151664" cy="4702211"/>
          </a:xfrm>
          <a:prstGeom prst="rect">
            <a:avLst/>
          </a:prstGeom>
        </p:spPr>
      </p:pic>
      <p:pic>
        <p:nvPicPr>
          <p:cNvPr id="5" name="Picture 4" descr="Screen Shot 2018-03-15 at 5.37.25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r="1965"/>
          <a:stretch/>
        </p:blipFill>
        <p:spPr>
          <a:xfrm>
            <a:off x="4204331" y="3576270"/>
            <a:ext cx="4754880" cy="214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4" name="Picture 3" descr="Screen Shot 2018-03-15 at 5.37.3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896"/>
          <a:stretch/>
        </p:blipFill>
        <p:spPr>
          <a:xfrm>
            <a:off x="384308" y="1801258"/>
            <a:ext cx="4286767" cy="4716244"/>
          </a:xfrm>
          <a:prstGeom prst="rect">
            <a:avLst/>
          </a:prstGeom>
        </p:spPr>
      </p:pic>
      <p:pic>
        <p:nvPicPr>
          <p:cNvPr id="5" name="Picture 4" descr="Screen Shot 2018-03-15 at 5.37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567" y="3512467"/>
            <a:ext cx="4330700" cy="1130300"/>
          </a:xfrm>
          <a:prstGeom prst="rect">
            <a:avLst/>
          </a:prstGeom>
        </p:spPr>
      </p:pic>
      <p:pic>
        <p:nvPicPr>
          <p:cNvPr id="6" name="Picture 5" descr="Screen Shot 2018-03-15 at 5.40.0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075" y="3100667"/>
            <a:ext cx="34671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1309</TotalTime>
  <Words>136</Words>
  <Application>Microsoft Macintosh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Capital</vt:lpstr>
      <vt:lpstr>A.9(A)</vt:lpstr>
      <vt:lpstr>Fluency Practice</vt:lpstr>
      <vt:lpstr>Problem Solving Strategies</vt:lpstr>
      <vt:lpstr>Lesson</vt:lpstr>
      <vt:lpstr>PowerPoint Presentation</vt:lpstr>
      <vt:lpstr>I Do</vt:lpstr>
      <vt:lpstr>We Do</vt:lpstr>
      <vt:lpstr>We do - Student 2</vt:lpstr>
      <vt:lpstr>We do - Student 3</vt:lpstr>
      <vt:lpstr>We Do</vt:lpstr>
      <vt:lpstr>Debrief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ShayLynn Mitchell</cp:lastModifiedBy>
  <cp:revision>87</cp:revision>
  <dcterms:created xsi:type="dcterms:W3CDTF">2017-09-22T23:49:10Z</dcterms:created>
  <dcterms:modified xsi:type="dcterms:W3CDTF">2018-03-15T23:08:04Z</dcterms:modified>
</cp:coreProperties>
</file>