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1"/>
  </p:sldMasterIdLst>
  <p:sldIdLst>
    <p:sldId id="256" r:id="rId2"/>
    <p:sldId id="259" r:id="rId3"/>
    <p:sldId id="257" r:id="rId4"/>
    <p:sldId id="265" r:id="rId5"/>
    <p:sldId id="268" r:id="rId6"/>
    <p:sldId id="260" r:id="rId7"/>
    <p:sldId id="261" r:id="rId8"/>
    <p:sldId id="263" r:id="rId9"/>
    <p:sldId id="264" r:id="rId10"/>
    <p:sldId id="269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39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A.9(</a:t>
            </a:r>
            <a:r>
              <a:rPr lang="en-US" dirty="0"/>
              <a:t>B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 descr="Intervene-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21" y="5332540"/>
            <a:ext cx="5178325" cy="752224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1896020" y="3580855"/>
            <a:ext cx="47541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interpret the meaning of the values of a and b in </a:t>
            </a:r>
            <a:r>
              <a:rPr lang="en-US" dirty="0" smtClean="0"/>
              <a:t>exponential functions </a:t>
            </a:r>
            <a:r>
              <a:rPr lang="en-US" dirty="0"/>
              <a:t>of the form f(x) = </a:t>
            </a:r>
            <a:r>
              <a:rPr lang="en-US" dirty="0" err="1" smtClean="0"/>
              <a:t>ab</a:t>
            </a:r>
            <a:r>
              <a:rPr lang="en-US" baseline="30000" dirty="0" err="1" smtClean="0"/>
              <a:t>x</a:t>
            </a:r>
            <a:r>
              <a:rPr lang="en-US" dirty="0" smtClean="0"/>
              <a:t> </a:t>
            </a:r>
            <a:r>
              <a:rPr lang="en-US" dirty="0"/>
              <a:t>in real-world problems </a:t>
            </a:r>
          </a:p>
        </p:txBody>
      </p:sp>
    </p:spTree>
    <p:extLst>
      <p:ext uri="{BB962C8B-B14F-4D97-AF65-F5344CB8AC3E}">
        <p14:creationId xmlns:p14="http://schemas.microsoft.com/office/powerpoint/2010/main" val="1367516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</a:t>
            </a:r>
            <a:r>
              <a:rPr lang="en-US" dirty="0" smtClean="0"/>
              <a:t>Do</a:t>
            </a:r>
            <a:endParaRPr lang="en-US" dirty="0"/>
          </a:p>
        </p:txBody>
      </p:sp>
      <p:pic>
        <p:nvPicPr>
          <p:cNvPr id="6" name="Picture 5" descr="Screen Shot 2018-03-11 at 12.55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87" y="2022193"/>
            <a:ext cx="8369346" cy="247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434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Debrief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04" y="2122365"/>
            <a:ext cx="3525954" cy="3345249"/>
          </a:xfrm>
          <a:prstGeom prst="rect">
            <a:avLst/>
          </a:prstGeom>
        </p:spPr>
      </p:pic>
      <p:pic>
        <p:nvPicPr>
          <p:cNvPr id="3" name="Picture 2" descr="Screen Shot 2018-03-14 at 4.46.0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724" y="2261801"/>
            <a:ext cx="30099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270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Fluency </a:t>
            </a:r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2133601"/>
            <a:ext cx="5449308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Identify the y-intercept</a:t>
            </a:r>
            <a:r>
              <a:rPr lang="en-US" sz="2000" dirty="0" smtClean="0"/>
              <a:t> </a:t>
            </a:r>
            <a:r>
              <a:rPr lang="en-US" sz="2000" dirty="0" smtClean="0"/>
              <a:t>in the table to the right?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Is the table to the right a linear function?        How can you tell?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Rewrite 65% as a decimal.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772357"/>
              </p:ext>
            </p:extLst>
          </p:nvPr>
        </p:nvGraphicFramePr>
        <p:xfrm>
          <a:off x="6884108" y="1864924"/>
          <a:ext cx="17384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216"/>
                <a:gridCol w="8692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330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Solving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Intervene’s</a:t>
            </a:r>
            <a:r>
              <a:rPr lang="en-US" dirty="0" smtClean="0"/>
              <a:t> Problem Solving Strategies:</a:t>
            </a:r>
          </a:p>
          <a:p>
            <a:pPr marL="0" indent="0">
              <a:buNone/>
            </a:pPr>
            <a:r>
              <a:rPr lang="en-US" dirty="0" smtClean="0"/>
              <a:t>Step 1: Show what you know</a:t>
            </a:r>
          </a:p>
          <a:p>
            <a:pPr marL="0" indent="0">
              <a:buNone/>
            </a:pPr>
            <a:r>
              <a:rPr lang="en-US" dirty="0" smtClean="0"/>
              <a:t>Step 2: Solve and Check</a:t>
            </a:r>
          </a:p>
          <a:p>
            <a:pPr marL="0" indent="0">
              <a:buNone/>
            </a:pPr>
            <a:r>
              <a:rPr lang="en-US" dirty="0" smtClean="0"/>
              <a:t>Step 3: Eliminate and Justify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318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940943"/>
            <a:ext cx="6268049" cy="4124578"/>
          </a:xfrm>
        </p:spPr>
        <p:txBody>
          <a:bodyPr>
            <a:normAutofit/>
          </a:bodyPr>
          <a:lstStyle/>
          <a:p>
            <a:r>
              <a:rPr lang="en-US" dirty="0"/>
              <a:t>Key Vocabulary</a:t>
            </a:r>
          </a:p>
          <a:p>
            <a:pPr lvl="1"/>
            <a:r>
              <a:rPr lang="en-US" dirty="0" smtClean="0"/>
              <a:t>Exponential</a:t>
            </a:r>
            <a:r>
              <a:rPr lang="en-US" dirty="0" smtClean="0"/>
              <a:t> </a:t>
            </a:r>
            <a:r>
              <a:rPr lang="en-US" dirty="0"/>
              <a:t>function</a:t>
            </a:r>
          </a:p>
          <a:p>
            <a:pPr lvl="1"/>
            <a:r>
              <a:rPr lang="en-US" dirty="0" smtClean="0"/>
              <a:t>Growth</a:t>
            </a:r>
            <a:endParaRPr lang="en-US" dirty="0"/>
          </a:p>
          <a:p>
            <a:pPr lvl="1"/>
            <a:r>
              <a:rPr lang="en-US" dirty="0" smtClean="0"/>
              <a:t>Decay</a:t>
            </a:r>
            <a:endParaRPr lang="en-US" dirty="0" smtClean="0"/>
          </a:p>
          <a:p>
            <a:pPr lvl="1"/>
            <a:r>
              <a:rPr lang="en-US" dirty="0" smtClean="0"/>
              <a:t>Asymptote</a:t>
            </a:r>
          </a:p>
          <a:p>
            <a:pPr lvl="1"/>
            <a:r>
              <a:rPr lang="en-US" dirty="0" smtClean="0"/>
              <a:t>Y-intercept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76818" y="3125059"/>
            <a:ext cx="41781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y=a(b)</a:t>
            </a:r>
            <a:r>
              <a:rPr lang="en-US" sz="5400" baseline="30000" dirty="0" smtClean="0"/>
              <a:t>x</a:t>
            </a:r>
          </a:p>
          <a:p>
            <a:pPr marL="0" lvl="1"/>
            <a:r>
              <a:rPr lang="en-US" sz="5400" baseline="30000" dirty="0"/>
              <a:t>	</a:t>
            </a:r>
            <a:r>
              <a:rPr lang="en-US" sz="5400" baseline="30000" dirty="0" smtClean="0"/>
              <a:t>				</a:t>
            </a:r>
            <a:r>
              <a:rPr lang="en-US" sz="5400" dirty="0" smtClean="0">
                <a:latin typeface="Wingdings"/>
                <a:ea typeface="Wingdings"/>
                <a:cs typeface="Wingdings"/>
              </a:rPr>
              <a:t></a:t>
            </a:r>
            <a:endParaRPr lang="en-US" sz="5400" dirty="0"/>
          </a:p>
          <a:p>
            <a:r>
              <a:rPr lang="en-US" dirty="0" smtClean="0"/>
              <a:t>       Y-intercept	     If 0&lt;b&lt;1—decay</a:t>
            </a:r>
          </a:p>
          <a:p>
            <a:r>
              <a:rPr lang="en-US" dirty="0"/>
              <a:t>	</a:t>
            </a:r>
            <a:r>
              <a:rPr lang="en-US" dirty="0" smtClean="0"/>
              <a:t>			     If b&gt;1—growth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503985" y="3973588"/>
            <a:ext cx="7889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latin typeface="Wingdings"/>
                <a:ea typeface="Wingdings"/>
                <a:cs typeface="Wingdings"/>
              </a:rPr>
              <a:t>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767731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08332"/>
            <a:ext cx="6635750" cy="629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72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</a:t>
            </a:r>
            <a:r>
              <a:rPr lang="en-US" dirty="0" smtClean="0"/>
              <a:t>Do</a:t>
            </a:r>
            <a:endParaRPr lang="en-US" dirty="0"/>
          </a:p>
        </p:txBody>
      </p:sp>
      <p:pic>
        <p:nvPicPr>
          <p:cNvPr id="6" name="Picture 5" descr="Screen Shot 2018-03-11 at 12.55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24" y="1963655"/>
            <a:ext cx="8341235" cy="246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64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Do </a:t>
            </a:r>
            <a:r>
              <a:rPr lang="mr-IN" dirty="0" smtClean="0"/>
              <a:t>–</a:t>
            </a:r>
            <a:r>
              <a:rPr lang="en-US" dirty="0" smtClean="0"/>
              <a:t> Student </a:t>
            </a:r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6" name="Picture 5" descr="Screen Shot 2018-03-11 at 12.55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07" y="1897113"/>
            <a:ext cx="6831185" cy="425792"/>
          </a:xfrm>
          <a:prstGeom prst="rect">
            <a:avLst/>
          </a:prstGeom>
        </p:spPr>
      </p:pic>
      <p:pic>
        <p:nvPicPr>
          <p:cNvPr id="7" name="Picture 6" descr="Screen Shot 2018-03-11 at 12.55.5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15" y="3951224"/>
            <a:ext cx="5219700" cy="2463800"/>
          </a:xfrm>
          <a:prstGeom prst="rect">
            <a:avLst/>
          </a:prstGeom>
        </p:spPr>
      </p:pic>
      <p:pic>
        <p:nvPicPr>
          <p:cNvPr id="8" name="Picture 7" descr="Screen Shot 2018-03-11 at 12.55.5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015" y="2322905"/>
            <a:ext cx="3037445" cy="303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23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do - Student </a:t>
            </a:r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5" name="Picture 4" descr="Screen Shot 2018-03-14 at 1.32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62" y="1669177"/>
            <a:ext cx="8438045" cy="490893"/>
          </a:xfrm>
          <a:prstGeom prst="rect">
            <a:avLst/>
          </a:prstGeom>
        </p:spPr>
      </p:pic>
      <p:pic>
        <p:nvPicPr>
          <p:cNvPr id="6" name="Picture 5" descr="Screen Shot 2018-03-14 at 1.32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950" y="2035676"/>
            <a:ext cx="2653124" cy="3214882"/>
          </a:xfrm>
          <a:prstGeom prst="rect">
            <a:avLst/>
          </a:prstGeom>
        </p:spPr>
      </p:pic>
      <p:pic>
        <p:nvPicPr>
          <p:cNvPr id="7" name="Picture 6" descr="Screen Shot 2018-03-14 at 1.32.39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41" b="9658"/>
          <a:stretch/>
        </p:blipFill>
        <p:spPr>
          <a:xfrm>
            <a:off x="258572" y="5645316"/>
            <a:ext cx="7239000" cy="667512"/>
          </a:xfrm>
          <a:prstGeom prst="rect">
            <a:avLst/>
          </a:prstGeom>
        </p:spPr>
      </p:pic>
      <p:pic>
        <p:nvPicPr>
          <p:cNvPr id="8" name="Picture 7" descr="Screen Shot 2018-03-14 at 1.32.39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r="12590" b="44275"/>
          <a:stretch/>
        </p:blipFill>
        <p:spPr>
          <a:xfrm>
            <a:off x="258572" y="4612044"/>
            <a:ext cx="6327648" cy="103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12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dirty="0" smtClean="0"/>
              <a:t>e do - Student </a:t>
            </a:r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3" name="Picture 2" descr="Screen Shot 2018-03-14 at 3.29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245" y="1717701"/>
            <a:ext cx="6340036" cy="473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847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1286</TotalTime>
  <Words>147</Words>
  <Application>Microsoft Macintosh PowerPoint</Application>
  <PresentationFormat>On-screen Show (4:3)</PresentationFormat>
  <Paragraphs>41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Capital</vt:lpstr>
      <vt:lpstr>A.9(B)</vt:lpstr>
      <vt:lpstr>Fluency Practice</vt:lpstr>
      <vt:lpstr>Problem Solving Strategies</vt:lpstr>
      <vt:lpstr>Lesson</vt:lpstr>
      <vt:lpstr>PowerPoint Presentation</vt:lpstr>
      <vt:lpstr>I Do</vt:lpstr>
      <vt:lpstr>We Do – Student 1</vt:lpstr>
      <vt:lpstr>We do - Student 2</vt:lpstr>
      <vt:lpstr>We do - Student 3</vt:lpstr>
      <vt:lpstr>We Do</vt:lpstr>
      <vt:lpstr>Debrief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Misconception</dc:title>
  <dc:creator>Mac User</dc:creator>
  <cp:lastModifiedBy>ShayLynn Mitchell</cp:lastModifiedBy>
  <cp:revision>85</cp:revision>
  <dcterms:created xsi:type="dcterms:W3CDTF">2017-09-22T23:49:10Z</dcterms:created>
  <dcterms:modified xsi:type="dcterms:W3CDTF">2018-03-14T21:48:37Z</dcterms:modified>
</cp:coreProperties>
</file>