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44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A.9(C)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35958" y="3567513"/>
            <a:ext cx="72206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write exponential functions in the form f(x) = </a:t>
            </a:r>
            <a:r>
              <a:rPr lang="en-US" sz="2000" dirty="0" err="1" smtClean="0"/>
              <a:t>ab</a:t>
            </a:r>
            <a:r>
              <a:rPr lang="en-US" sz="2000" baseline="30000" dirty="0" err="1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(where b is </a:t>
            </a:r>
            <a:r>
              <a:rPr lang="en-US" sz="2000" dirty="0" smtClean="0"/>
              <a:t>a rational </a:t>
            </a:r>
            <a:r>
              <a:rPr lang="en-US" sz="2000" dirty="0"/>
              <a:t>number) to describe problems arising from </a:t>
            </a:r>
            <a:r>
              <a:rPr lang="en-US" sz="2000" dirty="0" smtClean="0"/>
              <a:t>mathematical and </a:t>
            </a:r>
            <a:r>
              <a:rPr lang="en-US" sz="2000" dirty="0"/>
              <a:t>real-world situations, including growth and decay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59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1" y="1938959"/>
            <a:ext cx="7998036" cy="411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function y=a(b)</a:t>
            </a:r>
            <a:r>
              <a:rPr lang="en-US" baseline="30000" dirty="0"/>
              <a:t>x</a:t>
            </a:r>
            <a:endParaRPr lang="en-US" dirty="0"/>
          </a:p>
          <a:p>
            <a:pPr lvl="1"/>
            <a:r>
              <a:rPr lang="en-US" dirty="0"/>
              <a:t>a=y-intercept (starting point)</a:t>
            </a:r>
          </a:p>
          <a:p>
            <a:pPr lvl="1"/>
            <a:r>
              <a:rPr lang="en-US" dirty="0"/>
              <a:t>b&gt;1 is growth</a:t>
            </a:r>
          </a:p>
          <a:p>
            <a:pPr lvl="1"/>
            <a:r>
              <a:rPr lang="en-US" dirty="0"/>
              <a:t>0&lt;b&lt;1 is decay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is the coefficient of x in the equation y=x-5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Rewrite 12% as a decimal.</a:t>
            </a:r>
          </a:p>
          <a:p>
            <a:pPr marL="0" indent="0">
              <a:buNone/>
            </a:pPr>
            <a:r>
              <a:rPr lang="en-US" sz="2000" dirty="0" smtClean="0"/>
              <a:t>Rewrite 7% as a decimal.</a:t>
            </a:r>
          </a:p>
          <a:p>
            <a:pPr marL="0" indent="0">
              <a:buNone/>
            </a:pPr>
            <a:r>
              <a:rPr lang="en-US" sz="2000" dirty="0" smtClean="0"/>
              <a:t>If x=4, what is the y-value in the equation y=-2x-3?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Exponential function</a:t>
            </a:r>
          </a:p>
          <a:p>
            <a:pPr lvl="1"/>
            <a:r>
              <a:rPr lang="en-US" dirty="0"/>
              <a:t>Growth</a:t>
            </a:r>
          </a:p>
          <a:p>
            <a:pPr lvl="1"/>
            <a:r>
              <a:rPr lang="en-US" dirty="0"/>
              <a:t>Decay</a:t>
            </a:r>
          </a:p>
          <a:p>
            <a:pPr lvl="1"/>
            <a:r>
              <a:rPr lang="en-US" dirty="0"/>
              <a:t>Y-intercept</a:t>
            </a:r>
          </a:p>
          <a:p>
            <a:pPr lvl="1"/>
            <a:r>
              <a:rPr lang="en-US" dirty="0"/>
              <a:t>Asymptote</a:t>
            </a:r>
          </a:p>
          <a:p>
            <a:pPr lvl="1"/>
            <a:r>
              <a:rPr lang="en-US" dirty="0"/>
              <a:t>Coefficient</a:t>
            </a:r>
          </a:p>
          <a:p>
            <a:pPr lvl="1"/>
            <a:r>
              <a:rPr lang="en-US" dirty="0"/>
              <a:t>Exponent</a:t>
            </a:r>
          </a:p>
          <a:p>
            <a:r>
              <a:rPr lang="en-US" dirty="0"/>
              <a:t>Exponential function y=a(b)</a:t>
            </a:r>
            <a:r>
              <a:rPr lang="en-US" baseline="30000" dirty="0"/>
              <a:t>x</a:t>
            </a:r>
            <a:endParaRPr lang="en-US" dirty="0"/>
          </a:p>
          <a:p>
            <a:pPr lvl="1"/>
            <a:r>
              <a:rPr lang="en-US" dirty="0"/>
              <a:t>a=y-intercept (starting point)</a:t>
            </a:r>
          </a:p>
          <a:p>
            <a:pPr lvl="1"/>
            <a:r>
              <a:rPr lang="en-US" dirty="0"/>
              <a:t>b&gt;1 is growth</a:t>
            </a:r>
          </a:p>
          <a:p>
            <a:pPr lvl="1"/>
            <a:r>
              <a:rPr lang="en-US" dirty="0"/>
              <a:t>0&lt;b&lt;1 is decay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59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5" y="2002559"/>
            <a:ext cx="8411560" cy="43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6" name="Picture 5" descr="Screen Shot 2018-03-10 at 1.5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763165"/>
            <a:ext cx="6683510" cy="476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5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3" y="2205923"/>
            <a:ext cx="8529219" cy="33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4" name="Picture 3" descr="Screen Shot 2018-03-10 at 1.59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1" y="1689494"/>
            <a:ext cx="6843577" cy="48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1235</TotalTime>
  <Words>294</Words>
  <Application>Microsoft Macintosh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A.9(C)</vt:lpstr>
      <vt:lpstr>Fluency Practice [5 min]</vt:lpstr>
      <vt:lpstr>Problem Solving Strategies</vt:lpstr>
      <vt:lpstr>Lesson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54</cp:revision>
  <dcterms:created xsi:type="dcterms:W3CDTF">2017-09-22T23:49:10Z</dcterms:created>
  <dcterms:modified xsi:type="dcterms:W3CDTF">2018-03-10T22:20:31Z</dcterms:modified>
</cp:coreProperties>
</file>