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44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E54B7-7127-E846-8457-7E012EF55D37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16959-D148-D141-87CC-8D51A176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16959-D148-D141-87CC-8D51A1763B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A.9(D)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420265" y="3659605"/>
            <a:ext cx="6416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graph exponential functions that model growth and decay </a:t>
            </a:r>
            <a:r>
              <a:rPr lang="en-US" sz="2000" dirty="0" smtClean="0"/>
              <a:t>and identify </a:t>
            </a:r>
            <a:r>
              <a:rPr lang="en-US" sz="2000" dirty="0"/>
              <a:t>key features, including y-intercept and asymptote, </a:t>
            </a:r>
            <a:r>
              <a:rPr lang="en-US" sz="2000" dirty="0" smtClean="0"/>
              <a:t>in mathematical </a:t>
            </a:r>
            <a:r>
              <a:rPr lang="en-US" sz="2000" dirty="0"/>
              <a:t>and real-world problems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Do [5 minutes]</a:t>
            </a:r>
            <a:endParaRPr lang="en-US" dirty="0"/>
          </a:p>
        </p:txBody>
      </p:sp>
      <p:pic>
        <p:nvPicPr>
          <p:cNvPr id="3" name="Picture 2" descr="Screen Shot 2018-03-10 at 2.0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9" y="1828860"/>
            <a:ext cx="7234997" cy="44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22097"/>
            <a:ext cx="7345363" cy="4277385"/>
          </a:xfrm>
        </p:spPr>
        <p:txBody>
          <a:bodyPr>
            <a:normAutofit/>
          </a:bodyPr>
          <a:lstStyle/>
          <a:p>
            <a:r>
              <a:rPr lang="en-US" dirty="0"/>
              <a:t>Exponential function y=a(b)</a:t>
            </a:r>
            <a:r>
              <a:rPr lang="en-US" baseline="30000" dirty="0"/>
              <a:t>x</a:t>
            </a:r>
            <a:endParaRPr lang="en-US" dirty="0"/>
          </a:p>
          <a:p>
            <a:pPr lvl="1"/>
            <a:r>
              <a:rPr lang="en-US" dirty="0"/>
              <a:t>a=y-intercept (starting point)</a:t>
            </a:r>
          </a:p>
          <a:p>
            <a:pPr lvl="1"/>
            <a:r>
              <a:rPr lang="en-US" dirty="0"/>
              <a:t>b&gt;1 is growth</a:t>
            </a:r>
          </a:p>
          <a:p>
            <a:pPr lvl="1"/>
            <a:r>
              <a:rPr lang="en-US" dirty="0"/>
              <a:t>0&lt;b&lt;1 is decay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Convert 74% to a decimal.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is an exponent?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key words help you to identify the y-intercept in a word problem?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Exponential function</a:t>
            </a:r>
            <a:endParaRPr lang="en-US" dirty="0"/>
          </a:p>
          <a:p>
            <a:pPr lvl="1"/>
            <a:r>
              <a:rPr lang="en-US" dirty="0" smtClean="0"/>
              <a:t>Growth</a:t>
            </a:r>
          </a:p>
          <a:p>
            <a:pPr lvl="1"/>
            <a:r>
              <a:rPr lang="en-US" dirty="0" smtClean="0"/>
              <a:t>Decay</a:t>
            </a:r>
            <a:endParaRPr lang="en-US" dirty="0"/>
          </a:p>
          <a:p>
            <a:pPr lvl="1"/>
            <a:r>
              <a:rPr lang="en-US" dirty="0"/>
              <a:t>Y-</a:t>
            </a:r>
            <a:r>
              <a:rPr lang="en-US" dirty="0" smtClean="0"/>
              <a:t>intercept</a:t>
            </a:r>
          </a:p>
          <a:p>
            <a:pPr lvl="1"/>
            <a:r>
              <a:rPr lang="en-US" dirty="0" smtClean="0"/>
              <a:t>Asymptote</a:t>
            </a:r>
          </a:p>
          <a:p>
            <a:pPr lvl="1"/>
            <a:r>
              <a:rPr lang="en-US" dirty="0" smtClean="0"/>
              <a:t>Coefficient</a:t>
            </a:r>
          </a:p>
          <a:p>
            <a:pPr lvl="1"/>
            <a:r>
              <a:rPr lang="en-US" dirty="0" smtClean="0"/>
              <a:t>Exponent</a:t>
            </a:r>
            <a:endParaRPr lang="en-US" dirty="0"/>
          </a:p>
          <a:p>
            <a:r>
              <a:rPr lang="en-US" dirty="0" smtClean="0"/>
              <a:t>Exponential function y=a(b)</a:t>
            </a:r>
            <a:r>
              <a:rPr lang="en-US" baseline="30000" dirty="0" smtClean="0"/>
              <a:t>x</a:t>
            </a:r>
            <a:endParaRPr lang="en-US" dirty="0"/>
          </a:p>
          <a:p>
            <a:pPr lvl="1"/>
            <a:r>
              <a:rPr lang="en-US" dirty="0" smtClean="0"/>
              <a:t>a=y-intercept (starting point)</a:t>
            </a:r>
            <a:endParaRPr lang="en-US" dirty="0"/>
          </a:p>
          <a:p>
            <a:pPr lvl="1"/>
            <a:r>
              <a:rPr lang="en-US" dirty="0" smtClean="0"/>
              <a:t>b&gt;1 is growth</a:t>
            </a:r>
            <a:endParaRPr lang="en-US" dirty="0"/>
          </a:p>
          <a:p>
            <a:pPr lvl="1"/>
            <a:r>
              <a:rPr lang="en-US" dirty="0" smtClean="0"/>
              <a:t>0&lt;b&lt;1 is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8" name="Picture 7" descr="Screen Shot 2018-03-10 at 2.01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8" y="1852031"/>
            <a:ext cx="6967653" cy="42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11" name="Picture 10" descr="Screen Shot 2018-03-10 at 2.0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74" y="1690359"/>
            <a:ext cx="54356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7" name="Picture 6" descr="Screen Shot 2018-03-10 at 2.01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8570"/>
          <a:stretch/>
        </p:blipFill>
        <p:spPr>
          <a:xfrm>
            <a:off x="300762" y="1703088"/>
            <a:ext cx="5129663" cy="3866754"/>
          </a:xfrm>
          <a:prstGeom prst="rect">
            <a:avLst/>
          </a:prstGeom>
        </p:spPr>
      </p:pic>
      <p:pic>
        <p:nvPicPr>
          <p:cNvPr id="8" name="Picture 7" descr="Screen Shot 2018-03-10 at 2.01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0761" r="29823"/>
          <a:stretch/>
        </p:blipFill>
        <p:spPr>
          <a:xfrm>
            <a:off x="5129663" y="1969104"/>
            <a:ext cx="3867912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8" name="Picture 7" descr="Screen Shot 2018-03-10 at 2.01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1" t="4799" r="16725" b="28501"/>
          <a:stretch/>
        </p:blipFill>
        <p:spPr>
          <a:xfrm>
            <a:off x="438118" y="2089755"/>
            <a:ext cx="3348099" cy="3404437"/>
          </a:xfrm>
          <a:prstGeom prst="rect">
            <a:avLst/>
          </a:prstGeom>
        </p:spPr>
      </p:pic>
      <p:pic>
        <p:nvPicPr>
          <p:cNvPr id="9" name="Picture 8" descr="Screen Shot 2018-03-10 at 2.01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2" b="1756"/>
          <a:stretch/>
        </p:blipFill>
        <p:spPr>
          <a:xfrm>
            <a:off x="3566462" y="4964124"/>
            <a:ext cx="5397500" cy="1481328"/>
          </a:xfrm>
          <a:prstGeom prst="rect">
            <a:avLst/>
          </a:prstGeom>
        </p:spPr>
      </p:pic>
      <p:pic>
        <p:nvPicPr>
          <p:cNvPr id="10" name="Picture 9" descr="Screen Shot 2018-03-10 at 2.01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3" r="11905" b="92903"/>
          <a:stretch/>
        </p:blipFill>
        <p:spPr>
          <a:xfrm>
            <a:off x="438118" y="1705707"/>
            <a:ext cx="475488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1360</TotalTime>
  <Words>265</Words>
  <Application>Microsoft Macintosh PowerPoint</Application>
  <PresentationFormat>On-screen Show (4:3)</PresentationFormat>
  <Paragraphs>43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A.9(D)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56</cp:revision>
  <dcterms:created xsi:type="dcterms:W3CDTF">2017-09-22T23:49:10Z</dcterms:created>
  <dcterms:modified xsi:type="dcterms:W3CDTF">2018-03-10T22:11:48Z</dcterms:modified>
</cp:coreProperties>
</file>