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5"/>
  </p:notesMasterIdLst>
  <p:sldIdLst>
    <p:sldId id="256" r:id="rId2"/>
    <p:sldId id="259" r:id="rId3"/>
    <p:sldId id="286" r:id="rId4"/>
    <p:sldId id="265" r:id="rId5"/>
    <p:sldId id="287" r:id="rId6"/>
    <p:sldId id="288" r:id="rId7"/>
    <p:sldId id="289" r:id="rId8"/>
    <p:sldId id="260" r:id="rId9"/>
    <p:sldId id="263" r:id="rId10"/>
    <p:sldId id="261" r:id="rId11"/>
    <p:sldId id="264" r:id="rId12"/>
    <p:sldId id="28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DF039-534E-4B4F-974A-C5E5F31E226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5637-420E-E84D-9517-7F76A2A8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3278"/>
            <a:ext cx="7342188" cy="924721"/>
          </a:xfrm>
        </p:spPr>
        <p:txBody>
          <a:bodyPr/>
          <a:lstStyle/>
          <a:p>
            <a:r>
              <a:rPr lang="en-US" dirty="0" smtClean="0"/>
              <a:t>3.3 (F)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 </a:t>
            </a:r>
            <a:r>
              <a:rPr lang="en-US" dirty="0"/>
              <a:t>equivalent fractions with denominators of 2, 3, 4, 6, and 8 using a variety of objects and pictorial models, including number lines</a:t>
            </a:r>
            <a:endParaRPr lang="en-US" dirty="0" smtClean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Question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07" y="1680719"/>
            <a:ext cx="5492493" cy="1944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693" y="3495730"/>
            <a:ext cx="3221665" cy="32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Question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5844751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690705"/>
            <a:ext cx="4862955" cy="48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Equivalent fractions</a:t>
            </a:r>
            <a:r>
              <a:rPr lang="en-US" dirty="0"/>
              <a:t> are fractions that are equal to the same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Fractions can be modeled with number lines and other diagrams in order to find equivalent fractions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9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Intervene to take your quiz!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56864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Fluency Practice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3" name="Picture 2" descr="9f15f4c37eb9444fd68f08085265ab9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6" b="37283"/>
          <a:stretch/>
        </p:blipFill>
        <p:spPr>
          <a:xfrm>
            <a:off x="832381" y="3266192"/>
            <a:ext cx="6559354" cy="3081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113" y="1913467"/>
            <a:ext cx="810842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Shade in 1/2 , 2/4, and 3/6</a:t>
            </a:r>
          </a:p>
          <a:p>
            <a:endParaRPr lang="en-US" sz="2400" b="1" dirty="0"/>
          </a:p>
          <a:p>
            <a:r>
              <a:rPr lang="en-US" sz="2400" b="1" dirty="0" smtClean="0"/>
              <a:t>What do you notice about the amount of shading in each?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u="sng" dirty="0" smtClean="0"/>
              <a:t>Step 1: Show what you know</a:t>
            </a:r>
          </a:p>
          <a:p>
            <a:r>
              <a:rPr lang="en-US" sz="2000" dirty="0" smtClean="0"/>
              <a:t>If there’s a vocabulary word you know, write or draw something to show you know it.</a:t>
            </a:r>
          </a:p>
          <a:p>
            <a:pPr marL="0" indent="0">
              <a:buNone/>
            </a:pPr>
            <a:r>
              <a:rPr lang="en-US" sz="2000" b="1" u="sng" dirty="0" smtClean="0"/>
              <a:t>Step 2: Solve and Check</a:t>
            </a:r>
          </a:p>
          <a:p>
            <a:r>
              <a:rPr lang="en-US" sz="2000" dirty="0" smtClean="0"/>
              <a:t>Add to check your subtraction,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Step 3: Eliminate and Justify</a:t>
            </a:r>
          </a:p>
          <a:p>
            <a:r>
              <a:rPr lang="en-US" sz="2000" dirty="0" smtClean="0"/>
              <a:t>Don’t just cross answers out and pick your favorite choice.  </a:t>
            </a:r>
          </a:p>
          <a:p>
            <a:r>
              <a:rPr lang="en-US" sz="2000" dirty="0" smtClean="0"/>
              <a:t>SHOW why a choice is wrong.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Equivalent fractions</a:t>
            </a:r>
            <a:r>
              <a:rPr lang="en-US" dirty="0"/>
              <a:t> are fractions that are equal </a:t>
            </a:r>
            <a:endParaRPr lang="en-US" dirty="0" smtClean="0"/>
          </a:p>
          <a:p>
            <a:r>
              <a:rPr lang="en-US" dirty="0" smtClean="0"/>
              <a:t>The following are all equivalent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3" y="3387389"/>
            <a:ext cx="7075953" cy="29982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103" y="6111537"/>
            <a:ext cx="2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half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6098011"/>
            <a:ext cx="2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also half because 2 is half of 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59390" y="6098011"/>
            <a:ext cx="2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also half because 3 is half of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651742"/>
            <a:ext cx="7345363" cy="195505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You can also use number lines to find equivalent fractions</a:t>
            </a:r>
            <a:r>
              <a:rPr lang="en-US" sz="2200" dirty="0" smtClean="0"/>
              <a:t>:</a:t>
            </a:r>
          </a:p>
          <a:p>
            <a:r>
              <a:rPr lang="en-US" sz="2200" dirty="0" smtClean="0"/>
              <a:t>3/4 and 6/8  are both the same distance from 0 on the number line.  They are equivalent fractions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01" t="8834" r="3480"/>
          <a:stretch/>
        </p:blipFill>
        <p:spPr>
          <a:xfrm>
            <a:off x="900112" y="3606800"/>
            <a:ext cx="7145867" cy="29667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45733" y="3606800"/>
            <a:ext cx="396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5733" y="5266266"/>
            <a:ext cx="396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0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figure/number lines where the shading is equivalent or where the point is in a similar spot</a:t>
            </a:r>
          </a:p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31" y="3889091"/>
            <a:ext cx="5834156" cy="2176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2791" y="417859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2/3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7164" y="534817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4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44158"/>
            <a:ext cx="7953375" cy="133985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Here’s a trick</a:t>
            </a:r>
            <a:br>
              <a:rPr lang="en-US" sz="3200" b="1" dirty="0" smtClean="0"/>
            </a:br>
            <a:r>
              <a:rPr lang="en-US" sz="3200" dirty="0" smtClean="0"/>
              <a:t>Cross multiply to see which fraction is bigger</a:t>
            </a:r>
            <a:endParaRPr lang="en-US" sz="3200" dirty="0"/>
          </a:p>
        </p:txBody>
      </p:sp>
      <p:pic>
        <p:nvPicPr>
          <p:cNvPr id="4" name="Picture 3" descr="Screen Shot 2018-04-23 at 6.3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482850"/>
            <a:ext cx="6527800" cy="394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0" y="1791732"/>
            <a:ext cx="725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it to CHECK your work!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3700" y="299720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x 3 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200" y="2782332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x 4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2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074" y="244158"/>
            <a:ext cx="1819796" cy="975599"/>
          </a:xfrm>
        </p:spPr>
        <p:txBody>
          <a:bodyPr>
            <a:normAutofit/>
          </a:bodyPr>
          <a:lstStyle/>
          <a:p>
            <a:r>
              <a:rPr lang="en-US" dirty="0" smtClean="0"/>
              <a:t>I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930"/>
          <a:stretch/>
        </p:blipFill>
        <p:spPr>
          <a:xfrm>
            <a:off x="564151" y="1219757"/>
            <a:ext cx="5836649" cy="5178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6814" y="255615"/>
            <a:ext cx="1945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you are lining up the 0 and the 1 on the number lines.  This example does not have them lined up, so you can’t just compare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Question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4852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21" y="1725518"/>
            <a:ext cx="6877028" cy="4673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6" y="2396808"/>
            <a:ext cx="3831597" cy="34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1163</TotalTime>
  <Words>327</Words>
  <Application>Microsoft Macintosh PowerPoint</Application>
  <PresentationFormat>On-screen Show (4:3)</PresentationFormat>
  <Paragraphs>59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3.3 (F)</vt:lpstr>
      <vt:lpstr>Fluency Practice</vt:lpstr>
      <vt:lpstr>Problem Solving Strategies</vt:lpstr>
      <vt:lpstr>Lesson</vt:lpstr>
      <vt:lpstr>Example 2</vt:lpstr>
      <vt:lpstr>Hint</vt:lpstr>
      <vt:lpstr>Here’s a trick Cross multiply to see which fraction is bigger</vt:lpstr>
      <vt:lpstr>I Do</vt:lpstr>
      <vt:lpstr>We do - Question 1</vt:lpstr>
      <vt:lpstr>We Do – Question 2</vt:lpstr>
      <vt:lpstr>We do - Question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57</cp:revision>
  <dcterms:created xsi:type="dcterms:W3CDTF">2017-09-22T23:49:10Z</dcterms:created>
  <dcterms:modified xsi:type="dcterms:W3CDTF">2018-04-24T11:28:39Z</dcterms:modified>
</cp:coreProperties>
</file>