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7" r:id="rId6"/>
    <p:sldId id="260" r:id="rId7"/>
    <p:sldId id="261" r:id="rId8"/>
    <p:sldId id="263" r:id="rId9"/>
    <p:sldId id="264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4.2(B)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 </a:t>
            </a:r>
            <a:r>
              <a:rPr lang="en-US" dirty="0"/>
              <a:t>the value of the digit in whole numbers through 1,000,000,000 and decimals to the hundredths using expanded notation and numerals</a:t>
            </a:r>
          </a:p>
          <a:p>
            <a:endParaRPr lang="en-US" dirty="0" smtClean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5" name="Picture 4" descr="euro_decimal_place_value_chart_001_p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5" y="1450015"/>
            <a:ext cx="7652980" cy="54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4" y="2133601"/>
            <a:ext cx="8467517" cy="4510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Name the place for each of the underlined digits: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u="sng" dirty="0" smtClean="0"/>
              <a:t>1</a:t>
            </a:r>
            <a:r>
              <a:rPr lang="en-US" sz="2800" dirty="0" smtClean="0"/>
              <a:t>,23</a:t>
            </a:r>
            <a:r>
              <a:rPr lang="en-US" sz="2800" u="sng" dirty="0" smtClean="0"/>
              <a:t>4</a:t>
            </a:r>
            <a:r>
              <a:rPr lang="en-US" sz="2800" dirty="0" smtClean="0"/>
              <a:t>,562.</a:t>
            </a:r>
            <a:r>
              <a:rPr lang="en-US" sz="2800" u="sng" dirty="0" smtClean="0"/>
              <a:t>3</a:t>
            </a:r>
            <a:r>
              <a:rPr lang="en-US" sz="2800" dirty="0" smtClean="0"/>
              <a:t>4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What is the value of those digits?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What’s the difference between the place of a digit and its value?</a:t>
            </a:r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57533"/>
            <a:ext cx="7512184" cy="2504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Key Vocabulary</a:t>
            </a:r>
            <a:endParaRPr lang="en-US" dirty="0"/>
          </a:p>
          <a:p>
            <a:r>
              <a:rPr lang="en-US" dirty="0" smtClean="0"/>
              <a:t>Place</a:t>
            </a:r>
          </a:p>
          <a:p>
            <a:r>
              <a:rPr lang="en-US" dirty="0" smtClean="0"/>
              <a:t>Value</a:t>
            </a:r>
          </a:p>
          <a:p>
            <a:r>
              <a:rPr lang="en-US" dirty="0" smtClean="0"/>
              <a:t>Expanded form, standard form, word form</a:t>
            </a:r>
          </a:p>
          <a:p>
            <a:r>
              <a:rPr lang="en-US" dirty="0" smtClean="0"/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uro_decimal_place_value_chart_001_p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385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3" name="Picture 2" descr="Screen Shot 2018-01-06 at 6.1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9" y="2246572"/>
            <a:ext cx="8462951" cy="38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5" name="Picture 4" descr="Screen Shot 2018-01-06 at 6.1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6" y="1803400"/>
            <a:ext cx="7363059" cy="47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7" name="Picture 6" descr="Screen Shot 2018-01-06 at 6.1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970617"/>
            <a:ext cx="8775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5" name="Picture 4" descr="Screen Shot 2018-01-06 at 6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712840"/>
            <a:ext cx="7582800" cy="50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118</TotalTime>
  <Words>127</Words>
  <Application>Microsoft Macintosh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4.2(B)</vt:lpstr>
      <vt:lpstr>Fluency Practice</vt:lpstr>
      <vt:lpstr>Problem Solving Strategies</vt:lpstr>
      <vt:lpstr>Lesson [2- 5 minutes]</vt:lpstr>
      <vt:lpstr>PowerPoint Presentation</vt:lpstr>
      <vt:lpstr>I Do</vt:lpstr>
      <vt:lpstr>We Do – Student 1</vt:lpstr>
      <vt:lpstr>We do - Student 2</vt:lpstr>
      <vt:lpstr>We do - Student 3</vt:lpstr>
      <vt:lpstr>Debrief</vt:lpstr>
      <vt:lpstr>You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7</cp:revision>
  <dcterms:created xsi:type="dcterms:W3CDTF">2017-09-22T23:49:10Z</dcterms:created>
  <dcterms:modified xsi:type="dcterms:W3CDTF">2018-01-07T17:20:37Z</dcterms:modified>
</cp:coreProperties>
</file>