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0" r:id="rId6"/>
    <p:sldId id="261" r:id="rId7"/>
    <p:sldId id="263" r:id="rId8"/>
    <p:sldId id="264" r:id="rId9"/>
    <p:sldId id="267" r:id="rId10"/>
    <p:sldId id="266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4.2(G)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elate </a:t>
            </a:r>
            <a:r>
              <a:rPr lang="en-US" dirty="0"/>
              <a:t>decimals to fractions that name tenths and hundredths</a:t>
            </a:r>
            <a:endParaRPr lang="en-US" dirty="0"/>
          </a:p>
          <a:p>
            <a:r>
              <a:rPr lang="en-US" dirty="0" smtClean="0"/>
              <a:t>Intro: 2 minutes</a:t>
            </a:r>
          </a:p>
          <a:p>
            <a:r>
              <a:rPr lang="en-US" dirty="0" smtClean="0"/>
              <a:t>Explain the TEKS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 [2 minutes]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Tenths and hundredths places</a:t>
                </a:r>
              </a:p>
              <a:p>
                <a:pPr marL="0" indent="0">
                  <a:buNone/>
                </a:pPr>
                <a:r>
                  <a:rPr lang="en-US" dirty="0" smtClean="0"/>
                  <a:t> Mixed number equivalents</a:t>
                </a:r>
              </a:p>
              <a:p>
                <a:pPr marL="0" indent="0">
                  <a:buNone/>
                </a:pPr>
                <a:r>
                  <a:rPr lang="en-US" dirty="0" smtClean="0"/>
                  <a:t> 13.08=</a:t>
                </a:r>
              </a:p>
              <a:p>
                <a:pPr marL="0" indent="0">
                  <a:buNone/>
                </a:pPr>
                <a:r>
                  <a:rPr lang="en-US" dirty="0" smtClean="0"/>
                  <a:t>14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 smtClean="0"/>
                  <a:t>=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28" t="-1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98" y="2133601"/>
            <a:ext cx="34956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Do [1 minute to explain]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184" y="2024502"/>
            <a:ext cx="76713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Instructions for Content </a:t>
            </a:r>
            <a:r>
              <a:rPr lang="en-US" sz="2400" dirty="0" err="1" smtClean="0"/>
              <a:t>Dev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Nothing to do here</a:t>
            </a:r>
          </a:p>
          <a:p>
            <a:endParaRPr lang="en-US" sz="2400" dirty="0" smtClean="0"/>
          </a:p>
          <a:p>
            <a:r>
              <a:rPr lang="en-US" sz="2400" dirty="0" smtClean="0"/>
              <a:t>Instructions for Tutor: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Have students click on the Quiz tab above (on their screen)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Instruct students to take the quiz on this objective, and remind to use their problem solving strategies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 [5-10 min]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00112" y="2133601"/>
                <a:ext cx="7345363" cy="45104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1. How much of the figure is shaded?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How can we say this-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	As a fraction?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	As a decimal?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2. What is 12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2000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0" dirty="0" smtClean="0">
                    <a:latin typeface="Cambria Math"/>
                  </a:rPr>
                  <a:t>written as a decimal?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Cambria Math"/>
                  </a:rPr>
                  <a:t>3. What decimal is equivalent to 9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12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sz="2000" b="0" dirty="0" smtClean="0">
                    <a:latin typeface="Cambria Math"/>
                  </a:rPr>
                  <a:t>?</a:t>
                </a:r>
              </a:p>
              <a:p>
                <a:pPr marL="0" indent="0">
                  <a:buNone/>
                </a:pPr>
                <a:endParaRPr lang="en-US" sz="2000" b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0112" y="2133601"/>
                <a:ext cx="7345363" cy="4510446"/>
              </a:xfrm>
              <a:blipFill rotWithShape="1">
                <a:blip r:embed="rId2"/>
                <a:stretch>
                  <a:fillRect l="-913" t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047747" y="2181944"/>
            <a:ext cx="9048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Solving Strategies [explain in 2 minutes]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[2- 5 minutes]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400" dirty="0" smtClean="0"/>
                  <a:t>Ones, tens, hundreds places</a:t>
                </a:r>
              </a:p>
              <a:p>
                <a:r>
                  <a:rPr lang="en-US" sz="1400" dirty="0" smtClean="0"/>
                  <a:t>Decimals</a:t>
                </a:r>
              </a:p>
              <a:p>
                <a:r>
                  <a:rPr lang="en-US" sz="1400" dirty="0" smtClean="0"/>
                  <a:t>Fractions</a:t>
                </a:r>
              </a:p>
              <a:p>
                <a:r>
                  <a:rPr lang="en-US" sz="1400" dirty="0" smtClean="0"/>
                  <a:t>Equivalent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7</m:t>
                        </m:r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1400" dirty="0" smtClean="0"/>
                  <a:t>=.7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7</m:t>
                        </m:r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sz="1400" dirty="0" smtClean="0"/>
                  <a:t>=.07</a:t>
                </a:r>
              </a:p>
              <a:p>
                <a:r>
                  <a:rPr lang="en-US" sz="1400" dirty="0" smtClean="0"/>
                  <a:t>Mixed number      14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sz="1400" dirty="0" smtClean="0"/>
                  <a:t>=14. 02</a:t>
                </a:r>
              </a:p>
              <a:p>
                <a:r>
                  <a:rPr lang="en-US" sz="1400" dirty="0" smtClean="0"/>
                  <a:t>Numerator</a:t>
                </a:r>
              </a:p>
              <a:p>
                <a:r>
                  <a:rPr lang="en-US" sz="1400" dirty="0" smtClean="0"/>
                  <a:t>Denominator</a:t>
                </a:r>
              </a:p>
              <a:p>
                <a:endParaRPr lang="en-US" sz="1400" dirty="0" smtClean="0"/>
              </a:p>
              <a:p>
                <a:endParaRPr lang="en-US" sz="1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6" t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790" y="1989468"/>
            <a:ext cx="35433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 [5 minutes]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2852" y="2539829"/>
            <a:ext cx="796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844" y="2097837"/>
            <a:ext cx="47339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1 [5 minutes]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267" y="2133600"/>
            <a:ext cx="3835053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- Student 2 [5 minutes]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694" y="3118644"/>
            <a:ext cx="46482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 [5 minutes]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156" y="2985294"/>
            <a:ext cx="41052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</a:t>
            </a:r>
            <a:r>
              <a:rPr lang="en-US" dirty="0" smtClean="0"/>
              <a:t>4 </a:t>
            </a:r>
            <a:r>
              <a:rPr lang="en-US" dirty="0" smtClean="0"/>
              <a:t>[5 minutes]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81" y="2980531"/>
            <a:ext cx="69818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1853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139</TotalTime>
  <Words>198</Words>
  <Application>Microsoft Office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Capital</vt:lpstr>
      <vt:lpstr>4.2(G)</vt:lpstr>
      <vt:lpstr>Fluency Practice [5-10 min]</vt:lpstr>
      <vt:lpstr>Problem Solving Strategies [explain in 2 minutes]</vt:lpstr>
      <vt:lpstr>Lesson [2- 5 minutes]</vt:lpstr>
      <vt:lpstr>I Do [5 minutes]</vt:lpstr>
      <vt:lpstr>We Do – Student 1 [5 minutes]</vt:lpstr>
      <vt:lpstr>We do - Student 2 [5 minutes]</vt:lpstr>
      <vt:lpstr>We do - Student 3 [5 minutes]</vt:lpstr>
      <vt:lpstr>We do - Student 4 [5 minutes]</vt:lpstr>
      <vt:lpstr>Debrief [2 minutes]</vt:lpstr>
      <vt:lpstr>You Do [1 minute to explain]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apetronella</cp:lastModifiedBy>
  <cp:revision>11</cp:revision>
  <dcterms:created xsi:type="dcterms:W3CDTF">2017-09-22T23:49:10Z</dcterms:created>
  <dcterms:modified xsi:type="dcterms:W3CDTF">2018-03-01T14:51:40Z</dcterms:modified>
</cp:coreProperties>
</file>