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7"/>
  </p:notesMasterIdLst>
  <p:sldIdLst>
    <p:sldId id="256" r:id="rId2"/>
    <p:sldId id="259" r:id="rId3"/>
    <p:sldId id="257" r:id="rId4"/>
    <p:sldId id="265" r:id="rId5"/>
    <p:sldId id="268" r:id="rId6"/>
    <p:sldId id="267" r:id="rId7"/>
    <p:sldId id="269" r:id="rId8"/>
    <p:sldId id="260" r:id="rId9"/>
    <p:sldId id="261" r:id="rId10"/>
    <p:sldId id="263" r:id="rId11"/>
    <p:sldId id="264" r:id="rId12"/>
    <p:sldId id="270" r:id="rId13"/>
    <p:sldId id="271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8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ervene.io/questions/login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4.3(D)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compare two fractions with different numerators and</a:t>
            </a:r>
          </a:p>
          <a:p>
            <a:r>
              <a:rPr lang="en-US" dirty="0"/>
              <a:t>different denominators and represent the comparison</a:t>
            </a:r>
          </a:p>
          <a:p>
            <a:r>
              <a:rPr lang="en-US" dirty="0"/>
              <a:t>using the symbols &gt;, =, or &lt;</a:t>
            </a:r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326" y="244158"/>
            <a:ext cx="3334474" cy="1339850"/>
          </a:xfr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/>
              <a:t>We do - Student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pic>
        <p:nvPicPr>
          <p:cNvPr id="5" name="Picture 4" descr="Screen Shot 2018-03-14 at 4.4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244158"/>
            <a:ext cx="5047527" cy="5991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 descr="Screen Shot 2018-03-14 at 4.4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43150"/>
            <a:ext cx="3403600" cy="4000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Student </a:t>
            </a:r>
            <a:r>
              <a:rPr lang="en-US" dirty="0"/>
              <a:t>4</a:t>
            </a:r>
            <a:endParaRPr lang="en-US" dirty="0"/>
          </a:p>
        </p:txBody>
      </p:sp>
      <p:pic>
        <p:nvPicPr>
          <p:cNvPr id="3" name="Picture 2" descr="Screen Shot 2018-03-14 at 4.47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374900"/>
            <a:ext cx="7753350" cy="2642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 </a:t>
            </a:r>
            <a:r>
              <a:rPr lang="mr-IN" dirty="0"/>
              <a:t>–</a:t>
            </a:r>
            <a:r>
              <a:rPr lang="en-US" dirty="0"/>
              <a:t> Student </a:t>
            </a: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 descr="Screen Shot 2018-03-14 at 1.0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1402440"/>
            <a:ext cx="5637213" cy="5290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87" y="1830186"/>
            <a:ext cx="4105947" cy="35583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Numerator </a:t>
            </a:r>
            <a:r>
              <a:rPr lang="mr-IN" dirty="0" smtClean="0"/>
              <a:t>–</a:t>
            </a:r>
            <a:r>
              <a:rPr lang="en-US" dirty="0" smtClean="0"/>
              <a:t> number of taken (usually shaded) pieces in the whole</a:t>
            </a:r>
          </a:p>
          <a:p>
            <a:r>
              <a:rPr lang="en-US" dirty="0" smtClean="0"/>
              <a:t>Denominator </a:t>
            </a:r>
            <a:r>
              <a:rPr lang="mr-IN" dirty="0" smtClean="0"/>
              <a:t>–</a:t>
            </a:r>
            <a:r>
              <a:rPr lang="en-US" dirty="0" smtClean="0"/>
              <a:t> number of equal parts in 1 whole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Greater than &gt;</a:t>
            </a:r>
          </a:p>
          <a:p>
            <a:r>
              <a:rPr lang="en-US" dirty="0" smtClean="0"/>
              <a:t>Less than &lt;</a:t>
            </a:r>
          </a:p>
        </p:txBody>
      </p:sp>
      <p:pic>
        <p:nvPicPr>
          <p:cNvPr id="4" name="Picture 3" descr="alligator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8" t="1988"/>
          <a:stretch/>
        </p:blipFill>
        <p:spPr>
          <a:xfrm>
            <a:off x="5780916" y="2971286"/>
            <a:ext cx="1760572" cy="2004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0864" y="629307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  <p:pic>
        <p:nvPicPr>
          <p:cNvPr id="10" name="Picture 9" descr="Screen Shot 2018-03-14 at 1.00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58" y="4026976"/>
            <a:ext cx="1585319" cy="1325293"/>
          </a:xfrm>
          <a:prstGeom prst="rect">
            <a:avLst/>
          </a:prstGeom>
        </p:spPr>
      </p:pic>
      <p:pic>
        <p:nvPicPr>
          <p:cNvPr id="11" name="Picture 10" descr="Screen Shot 2018-03-14 at 12.59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4" y="4005077"/>
            <a:ext cx="1585319" cy="1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1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136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Identify the shaded fractions in the models below:</a:t>
            </a:r>
          </a:p>
        </p:txBody>
      </p:sp>
      <p:pic>
        <p:nvPicPr>
          <p:cNvPr id="4" name="Picture 3" descr="frac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6" y="4551357"/>
            <a:ext cx="2239375" cy="1503814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56" y="4051705"/>
            <a:ext cx="2368974" cy="2054421"/>
          </a:xfrm>
          <a:prstGeom prst="rect">
            <a:avLst/>
          </a:prstGeom>
        </p:spPr>
      </p:pic>
      <p:pic>
        <p:nvPicPr>
          <p:cNvPr id="6" name="Picture 5" descr="frac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26" y="3983061"/>
            <a:ext cx="2399285" cy="207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3647" y="299472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1.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05243" y="3036042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2.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0795" y="3033631"/>
            <a:ext cx="792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61117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08229" y="3174801"/>
            <a:ext cx="0" cy="320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941900" y="629812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65279" y="628184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&lt;2 </a:t>
            </a:r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87" y="1830186"/>
            <a:ext cx="4105947" cy="35583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Numerator </a:t>
            </a:r>
            <a:r>
              <a:rPr lang="mr-IN" dirty="0" smtClean="0"/>
              <a:t>–</a:t>
            </a:r>
            <a:r>
              <a:rPr lang="en-US" dirty="0" smtClean="0"/>
              <a:t> number of taken (usually shaded) pieces in the whole</a:t>
            </a:r>
          </a:p>
          <a:p>
            <a:r>
              <a:rPr lang="en-US" dirty="0" smtClean="0"/>
              <a:t>Denominator </a:t>
            </a:r>
            <a:r>
              <a:rPr lang="mr-IN" dirty="0" smtClean="0"/>
              <a:t>–</a:t>
            </a:r>
            <a:r>
              <a:rPr lang="en-US" dirty="0" smtClean="0"/>
              <a:t> number of equal parts in 1 whole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Greater than &gt;</a:t>
            </a:r>
          </a:p>
          <a:p>
            <a:r>
              <a:rPr lang="en-US" dirty="0" smtClean="0"/>
              <a:t>Less than &lt;</a:t>
            </a:r>
          </a:p>
        </p:txBody>
      </p:sp>
      <p:pic>
        <p:nvPicPr>
          <p:cNvPr id="4" name="Picture 3" descr="alligator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8" t="1988"/>
          <a:stretch/>
        </p:blipFill>
        <p:spPr>
          <a:xfrm>
            <a:off x="5780916" y="2971286"/>
            <a:ext cx="1760572" cy="2004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0864" y="629307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10" name="Picture 9" descr="Screen Shot 2018-03-14 at 1.00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58" y="4026976"/>
            <a:ext cx="1585319" cy="1325293"/>
          </a:xfrm>
          <a:prstGeom prst="rect">
            <a:avLst/>
          </a:prstGeom>
        </p:spPr>
      </p:pic>
      <p:pic>
        <p:nvPicPr>
          <p:cNvPr id="11" name="Picture 10" descr="Screen Shot 2018-03-14 at 12.59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4" y="4005077"/>
            <a:ext cx="1585319" cy="131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87" y="237421"/>
            <a:ext cx="8060561" cy="3931920"/>
          </a:xfrm>
        </p:spPr>
        <p:txBody>
          <a:bodyPr/>
          <a:lstStyle/>
          <a:p>
            <a:r>
              <a:rPr lang="en-US" dirty="0" smtClean="0"/>
              <a:t>If comparing the same size whole, when the denominators gets bigger, the piece gets smaller, because “you’re sharing the whole with more people”</a:t>
            </a:r>
          </a:p>
          <a:p>
            <a:endParaRPr lang="en-US" dirty="0"/>
          </a:p>
        </p:txBody>
      </p:sp>
      <p:pic>
        <p:nvPicPr>
          <p:cNvPr id="4" name="Picture 3" descr="Screen Shot 2018-03-14 at 12.4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403" y="1692841"/>
            <a:ext cx="5448300" cy="495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087" y="1896181"/>
            <a:ext cx="2916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you notice that 1/2 is actually shaded more than 1/4?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35087" y="3989134"/>
            <a:ext cx="29163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you see patterns in the denominator and size of each unit fraction?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666543" y="2683274"/>
            <a:ext cx="2378781" cy="429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84430" y="3524036"/>
            <a:ext cx="1144676" cy="465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1170" y="3563173"/>
            <a:ext cx="13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1/4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739" y="2707492"/>
            <a:ext cx="13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1/2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4430" y="5644170"/>
            <a:ext cx="465023" cy="465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95372" y="5739936"/>
            <a:ext cx="137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1/10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087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0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3-14 at 12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2" y="190905"/>
            <a:ext cx="8851900" cy="645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0864" y="6346735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5087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9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1" y="202100"/>
            <a:ext cx="6570248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Ways to </a:t>
            </a:r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76" y="1901050"/>
            <a:ext cx="4894812" cy="430625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Draw the fractions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make sure the wholes are the same size.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Estimate relative to </a:t>
            </a:r>
            <a:r>
              <a:rPr lang="en-US" b="1" dirty="0" smtClean="0"/>
              <a:t>half.</a:t>
            </a:r>
            <a:r>
              <a:rPr lang="en-US" dirty="0" smtClean="0"/>
              <a:t> </a:t>
            </a:r>
            <a:r>
              <a:rPr lang="en-US" dirty="0" smtClean="0"/>
              <a:t>If 4/8 is </a:t>
            </a:r>
          </a:p>
          <a:p>
            <a:pPr marL="0" indent="0">
              <a:buNone/>
            </a:pPr>
            <a:r>
              <a:rPr lang="en-US" dirty="0" smtClean="0"/>
              <a:t>half, then six eighths </a:t>
            </a:r>
          </a:p>
          <a:p>
            <a:pPr marL="0" indent="0">
              <a:buNone/>
            </a:pPr>
            <a:r>
              <a:rPr lang="en-US" dirty="0" smtClean="0"/>
              <a:t>is greater than half.  </a:t>
            </a:r>
          </a:p>
          <a:p>
            <a:pPr marL="0" indent="0">
              <a:buNone/>
            </a:pPr>
            <a:r>
              <a:rPr lang="en-US" dirty="0" smtClean="0"/>
              <a:t>If 3/6 is half, </a:t>
            </a:r>
          </a:p>
          <a:p>
            <a:pPr marL="0" indent="0">
              <a:buNone/>
            </a:pPr>
            <a:r>
              <a:rPr lang="en-US" dirty="0" smtClean="0"/>
              <a:t>then 1/6 is less than half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Chunky X’s to check your work </a:t>
            </a:r>
            <a:r>
              <a:rPr lang="en-US" dirty="0" smtClean="0"/>
              <a:t>(it’s a shortcut to compare fractions)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8-03-14 at 12.41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12"/>
          <a:stretch/>
        </p:blipFill>
        <p:spPr>
          <a:xfrm>
            <a:off x="3141247" y="4106464"/>
            <a:ext cx="5448300" cy="5838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25771" y="4124352"/>
            <a:ext cx="339826" cy="419324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51454" y="4124352"/>
            <a:ext cx="339826" cy="419324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2588" y="1901050"/>
            <a:ext cx="375597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98185" y="1901050"/>
            <a:ext cx="375597" cy="62122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1668" y="1901050"/>
            <a:ext cx="375597" cy="62122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5151" y="1901050"/>
            <a:ext cx="375597" cy="62122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78634" y="1901050"/>
            <a:ext cx="375597" cy="62122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54231" y="1901050"/>
            <a:ext cx="375597" cy="62122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6735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13645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99100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84555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1810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69406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54861" y="2674677"/>
            <a:ext cx="285455" cy="621227"/>
          </a:xfrm>
          <a:prstGeom prst="rect">
            <a:avLst/>
          </a:prstGeom>
          <a:solidFill>
            <a:srgbClr val="FF6600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40316" y="2674677"/>
            <a:ext cx="285455" cy="62122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571" y="2674677"/>
            <a:ext cx="285455" cy="621227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50" y="5226050"/>
            <a:ext cx="1422630" cy="841556"/>
          </a:xfrm>
          <a:prstGeom prst="rect">
            <a:avLst/>
          </a:prstGeom>
        </p:spPr>
      </p:pic>
      <p:sp>
        <p:nvSpPr>
          <p:cNvPr id="27" name="Freeform 26"/>
          <p:cNvSpPr/>
          <p:nvPr/>
        </p:nvSpPr>
        <p:spPr>
          <a:xfrm>
            <a:off x="5676900" y="5232400"/>
            <a:ext cx="1473200" cy="990600"/>
          </a:xfrm>
          <a:custGeom>
            <a:avLst/>
            <a:gdLst>
              <a:gd name="connsiteX0" fmla="*/ 50800 w 1473200"/>
              <a:gd name="connsiteY0" fmla="*/ 571500 h 990600"/>
              <a:gd name="connsiteX1" fmla="*/ 38100 w 1473200"/>
              <a:gd name="connsiteY1" fmla="*/ 635000 h 990600"/>
              <a:gd name="connsiteX2" fmla="*/ 25400 w 1473200"/>
              <a:gd name="connsiteY2" fmla="*/ 736600 h 990600"/>
              <a:gd name="connsiteX3" fmla="*/ 0 w 1473200"/>
              <a:gd name="connsiteY3" fmla="*/ 812800 h 990600"/>
              <a:gd name="connsiteX4" fmla="*/ 25400 w 1473200"/>
              <a:gd name="connsiteY4" fmla="*/ 939800 h 990600"/>
              <a:gd name="connsiteX5" fmla="*/ 50800 w 1473200"/>
              <a:gd name="connsiteY5" fmla="*/ 977900 h 990600"/>
              <a:gd name="connsiteX6" fmla="*/ 88900 w 1473200"/>
              <a:gd name="connsiteY6" fmla="*/ 990600 h 990600"/>
              <a:gd name="connsiteX7" fmla="*/ 215900 w 1473200"/>
              <a:gd name="connsiteY7" fmla="*/ 977900 h 990600"/>
              <a:gd name="connsiteX8" fmla="*/ 254000 w 1473200"/>
              <a:gd name="connsiteY8" fmla="*/ 965200 h 990600"/>
              <a:gd name="connsiteX9" fmla="*/ 279400 w 1473200"/>
              <a:gd name="connsiteY9" fmla="*/ 927100 h 990600"/>
              <a:gd name="connsiteX10" fmla="*/ 317500 w 1473200"/>
              <a:gd name="connsiteY10" fmla="*/ 901700 h 990600"/>
              <a:gd name="connsiteX11" fmla="*/ 419100 w 1473200"/>
              <a:gd name="connsiteY11" fmla="*/ 812800 h 990600"/>
              <a:gd name="connsiteX12" fmla="*/ 495300 w 1473200"/>
              <a:gd name="connsiteY12" fmla="*/ 762000 h 990600"/>
              <a:gd name="connsiteX13" fmla="*/ 533400 w 1473200"/>
              <a:gd name="connsiteY13" fmla="*/ 736600 h 990600"/>
              <a:gd name="connsiteX14" fmla="*/ 571500 w 1473200"/>
              <a:gd name="connsiteY14" fmla="*/ 723900 h 990600"/>
              <a:gd name="connsiteX15" fmla="*/ 609600 w 1473200"/>
              <a:gd name="connsiteY15" fmla="*/ 698500 h 990600"/>
              <a:gd name="connsiteX16" fmla="*/ 685800 w 1473200"/>
              <a:gd name="connsiteY16" fmla="*/ 673100 h 990600"/>
              <a:gd name="connsiteX17" fmla="*/ 723900 w 1473200"/>
              <a:gd name="connsiteY17" fmla="*/ 660400 h 990600"/>
              <a:gd name="connsiteX18" fmla="*/ 800100 w 1473200"/>
              <a:gd name="connsiteY18" fmla="*/ 622300 h 990600"/>
              <a:gd name="connsiteX19" fmla="*/ 889000 w 1473200"/>
              <a:gd name="connsiteY19" fmla="*/ 584200 h 990600"/>
              <a:gd name="connsiteX20" fmla="*/ 927100 w 1473200"/>
              <a:gd name="connsiteY20" fmla="*/ 558800 h 990600"/>
              <a:gd name="connsiteX21" fmla="*/ 965200 w 1473200"/>
              <a:gd name="connsiteY21" fmla="*/ 546100 h 990600"/>
              <a:gd name="connsiteX22" fmla="*/ 1041400 w 1473200"/>
              <a:gd name="connsiteY22" fmla="*/ 495300 h 990600"/>
              <a:gd name="connsiteX23" fmla="*/ 1079500 w 1473200"/>
              <a:gd name="connsiteY23" fmla="*/ 482600 h 990600"/>
              <a:gd name="connsiteX24" fmla="*/ 1155700 w 1473200"/>
              <a:gd name="connsiteY24" fmla="*/ 419100 h 990600"/>
              <a:gd name="connsiteX25" fmla="*/ 1193800 w 1473200"/>
              <a:gd name="connsiteY25" fmla="*/ 406400 h 990600"/>
              <a:gd name="connsiteX26" fmla="*/ 1231900 w 1473200"/>
              <a:gd name="connsiteY26" fmla="*/ 381000 h 990600"/>
              <a:gd name="connsiteX27" fmla="*/ 1320800 w 1473200"/>
              <a:gd name="connsiteY27" fmla="*/ 342900 h 990600"/>
              <a:gd name="connsiteX28" fmla="*/ 1358900 w 1473200"/>
              <a:gd name="connsiteY28" fmla="*/ 304800 h 990600"/>
              <a:gd name="connsiteX29" fmla="*/ 1435100 w 1473200"/>
              <a:gd name="connsiteY29" fmla="*/ 241300 h 990600"/>
              <a:gd name="connsiteX30" fmla="*/ 1460500 w 1473200"/>
              <a:gd name="connsiteY30" fmla="*/ 165100 h 990600"/>
              <a:gd name="connsiteX31" fmla="*/ 1473200 w 1473200"/>
              <a:gd name="connsiteY31" fmla="*/ 127000 h 990600"/>
              <a:gd name="connsiteX32" fmla="*/ 1422400 w 1473200"/>
              <a:gd name="connsiteY32" fmla="*/ 38100 h 990600"/>
              <a:gd name="connsiteX33" fmla="*/ 1346200 w 1473200"/>
              <a:gd name="connsiteY33" fmla="*/ 12700 h 990600"/>
              <a:gd name="connsiteX34" fmla="*/ 1308100 w 1473200"/>
              <a:gd name="connsiteY34" fmla="*/ 0 h 990600"/>
              <a:gd name="connsiteX35" fmla="*/ 1143000 w 1473200"/>
              <a:gd name="connsiteY35" fmla="*/ 25400 h 990600"/>
              <a:gd name="connsiteX36" fmla="*/ 1066800 w 1473200"/>
              <a:gd name="connsiteY36" fmla="*/ 76200 h 990600"/>
              <a:gd name="connsiteX37" fmla="*/ 1028700 w 1473200"/>
              <a:gd name="connsiteY37" fmla="*/ 101600 h 990600"/>
              <a:gd name="connsiteX38" fmla="*/ 990600 w 1473200"/>
              <a:gd name="connsiteY38" fmla="*/ 114300 h 990600"/>
              <a:gd name="connsiteX39" fmla="*/ 914400 w 1473200"/>
              <a:gd name="connsiteY39" fmla="*/ 165100 h 990600"/>
              <a:gd name="connsiteX40" fmla="*/ 876300 w 1473200"/>
              <a:gd name="connsiteY40" fmla="*/ 177800 h 990600"/>
              <a:gd name="connsiteX41" fmla="*/ 762000 w 1473200"/>
              <a:gd name="connsiteY41" fmla="*/ 241300 h 990600"/>
              <a:gd name="connsiteX42" fmla="*/ 723900 w 1473200"/>
              <a:gd name="connsiteY42" fmla="*/ 279400 h 990600"/>
              <a:gd name="connsiteX43" fmla="*/ 685800 w 1473200"/>
              <a:gd name="connsiteY43" fmla="*/ 292100 h 990600"/>
              <a:gd name="connsiteX44" fmla="*/ 647700 w 1473200"/>
              <a:gd name="connsiteY44" fmla="*/ 317500 h 990600"/>
              <a:gd name="connsiteX45" fmla="*/ 609600 w 1473200"/>
              <a:gd name="connsiteY45" fmla="*/ 330200 h 990600"/>
              <a:gd name="connsiteX46" fmla="*/ 533400 w 1473200"/>
              <a:gd name="connsiteY46" fmla="*/ 381000 h 990600"/>
              <a:gd name="connsiteX47" fmla="*/ 495300 w 1473200"/>
              <a:gd name="connsiteY47" fmla="*/ 393700 h 990600"/>
              <a:gd name="connsiteX48" fmla="*/ 406400 w 1473200"/>
              <a:gd name="connsiteY48" fmla="*/ 457200 h 990600"/>
              <a:gd name="connsiteX49" fmla="*/ 330200 w 1473200"/>
              <a:gd name="connsiteY49" fmla="*/ 508000 h 990600"/>
              <a:gd name="connsiteX50" fmla="*/ 292100 w 1473200"/>
              <a:gd name="connsiteY50" fmla="*/ 533400 h 990600"/>
              <a:gd name="connsiteX51" fmla="*/ 203200 w 1473200"/>
              <a:gd name="connsiteY51" fmla="*/ 558800 h 990600"/>
              <a:gd name="connsiteX52" fmla="*/ 165100 w 1473200"/>
              <a:gd name="connsiteY52" fmla="*/ 571500 h 990600"/>
              <a:gd name="connsiteX53" fmla="*/ 88900 w 1473200"/>
              <a:gd name="connsiteY53" fmla="*/ 584200 h 990600"/>
              <a:gd name="connsiteX54" fmla="*/ 0 w 1473200"/>
              <a:gd name="connsiteY54" fmla="*/ 609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473200" h="990600">
                <a:moveTo>
                  <a:pt x="50800" y="571500"/>
                </a:moveTo>
                <a:cubicBezTo>
                  <a:pt x="46567" y="592667"/>
                  <a:pt x="41382" y="613665"/>
                  <a:pt x="38100" y="635000"/>
                </a:cubicBezTo>
                <a:cubicBezTo>
                  <a:pt x="32910" y="668733"/>
                  <a:pt x="32551" y="703227"/>
                  <a:pt x="25400" y="736600"/>
                </a:cubicBezTo>
                <a:cubicBezTo>
                  <a:pt x="19790" y="762780"/>
                  <a:pt x="0" y="812800"/>
                  <a:pt x="0" y="812800"/>
                </a:cubicBezTo>
                <a:cubicBezTo>
                  <a:pt x="4680" y="845562"/>
                  <a:pt x="7667" y="904334"/>
                  <a:pt x="25400" y="939800"/>
                </a:cubicBezTo>
                <a:cubicBezTo>
                  <a:pt x="32226" y="953452"/>
                  <a:pt x="38881" y="968365"/>
                  <a:pt x="50800" y="977900"/>
                </a:cubicBezTo>
                <a:cubicBezTo>
                  <a:pt x="61253" y="986263"/>
                  <a:pt x="76200" y="986367"/>
                  <a:pt x="88900" y="990600"/>
                </a:cubicBezTo>
                <a:cubicBezTo>
                  <a:pt x="131233" y="986367"/>
                  <a:pt x="173850" y="984369"/>
                  <a:pt x="215900" y="977900"/>
                </a:cubicBezTo>
                <a:cubicBezTo>
                  <a:pt x="229131" y="975864"/>
                  <a:pt x="243547" y="973563"/>
                  <a:pt x="254000" y="965200"/>
                </a:cubicBezTo>
                <a:cubicBezTo>
                  <a:pt x="265919" y="955665"/>
                  <a:pt x="268607" y="937893"/>
                  <a:pt x="279400" y="927100"/>
                </a:cubicBezTo>
                <a:cubicBezTo>
                  <a:pt x="290193" y="916307"/>
                  <a:pt x="304800" y="910167"/>
                  <a:pt x="317500" y="901700"/>
                </a:cubicBezTo>
                <a:cubicBezTo>
                  <a:pt x="359833" y="838200"/>
                  <a:pt x="330200" y="872067"/>
                  <a:pt x="419100" y="812800"/>
                </a:cubicBezTo>
                <a:lnTo>
                  <a:pt x="495300" y="762000"/>
                </a:lnTo>
                <a:cubicBezTo>
                  <a:pt x="508000" y="753533"/>
                  <a:pt x="518920" y="741427"/>
                  <a:pt x="533400" y="736600"/>
                </a:cubicBezTo>
                <a:cubicBezTo>
                  <a:pt x="546100" y="732367"/>
                  <a:pt x="559526" y="729887"/>
                  <a:pt x="571500" y="723900"/>
                </a:cubicBezTo>
                <a:cubicBezTo>
                  <a:pt x="585152" y="717074"/>
                  <a:pt x="595652" y="704699"/>
                  <a:pt x="609600" y="698500"/>
                </a:cubicBezTo>
                <a:cubicBezTo>
                  <a:pt x="634066" y="687626"/>
                  <a:pt x="660400" y="681567"/>
                  <a:pt x="685800" y="673100"/>
                </a:cubicBezTo>
                <a:cubicBezTo>
                  <a:pt x="698500" y="668867"/>
                  <a:pt x="712761" y="667826"/>
                  <a:pt x="723900" y="660400"/>
                </a:cubicBezTo>
                <a:cubicBezTo>
                  <a:pt x="833089" y="587607"/>
                  <a:pt x="694940" y="674880"/>
                  <a:pt x="800100" y="622300"/>
                </a:cubicBezTo>
                <a:cubicBezTo>
                  <a:pt x="887805" y="578447"/>
                  <a:pt x="783274" y="610631"/>
                  <a:pt x="889000" y="584200"/>
                </a:cubicBezTo>
                <a:cubicBezTo>
                  <a:pt x="901700" y="575733"/>
                  <a:pt x="913448" y="565626"/>
                  <a:pt x="927100" y="558800"/>
                </a:cubicBezTo>
                <a:cubicBezTo>
                  <a:pt x="939074" y="552813"/>
                  <a:pt x="953498" y="552601"/>
                  <a:pt x="965200" y="546100"/>
                </a:cubicBezTo>
                <a:cubicBezTo>
                  <a:pt x="991885" y="531275"/>
                  <a:pt x="1016000" y="512233"/>
                  <a:pt x="1041400" y="495300"/>
                </a:cubicBezTo>
                <a:cubicBezTo>
                  <a:pt x="1052539" y="487874"/>
                  <a:pt x="1067526" y="488587"/>
                  <a:pt x="1079500" y="482600"/>
                </a:cubicBezTo>
                <a:cubicBezTo>
                  <a:pt x="1162602" y="441049"/>
                  <a:pt x="1071438" y="475275"/>
                  <a:pt x="1155700" y="419100"/>
                </a:cubicBezTo>
                <a:cubicBezTo>
                  <a:pt x="1166839" y="411674"/>
                  <a:pt x="1181826" y="412387"/>
                  <a:pt x="1193800" y="406400"/>
                </a:cubicBezTo>
                <a:cubicBezTo>
                  <a:pt x="1207452" y="399574"/>
                  <a:pt x="1218648" y="388573"/>
                  <a:pt x="1231900" y="381000"/>
                </a:cubicBezTo>
                <a:cubicBezTo>
                  <a:pt x="1275842" y="355891"/>
                  <a:pt x="1278056" y="357148"/>
                  <a:pt x="1320800" y="342900"/>
                </a:cubicBezTo>
                <a:cubicBezTo>
                  <a:pt x="1333500" y="330200"/>
                  <a:pt x="1345102" y="316298"/>
                  <a:pt x="1358900" y="304800"/>
                </a:cubicBezTo>
                <a:cubicBezTo>
                  <a:pt x="1464988" y="216393"/>
                  <a:pt x="1323790" y="352610"/>
                  <a:pt x="1435100" y="241300"/>
                </a:cubicBezTo>
                <a:lnTo>
                  <a:pt x="1460500" y="165100"/>
                </a:lnTo>
                <a:lnTo>
                  <a:pt x="1473200" y="127000"/>
                </a:lnTo>
                <a:cubicBezTo>
                  <a:pt x="1461374" y="67870"/>
                  <a:pt x="1475726" y="61800"/>
                  <a:pt x="1422400" y="38100"/>
                </a:cubicBezTo>
                <a:cubicBezTo>
                  <a:pt x="1397934" y="27226"/>
                  <a:pt x="1371600" y="21167"/>
                  <a:pt x="1346200" y="12700"/>
                </a:cubicBezTo>
                <a:lnTo>
                  <a:pt x="1308100" y="0"/>
                </a:lnTo>
                <a:cubicBezTo>
                  <a:pt x="1289415" y="1868"/>
                  <a:pt x="1183187" y="3074"/>
                  <a:pt x="1143000" y="25400"/>
                </a:cubicBezTo>
                <a:cubicBezTo>
                  <a:pt x="1116315" y="40225"/>
                  <a:pt x="1092200" y="59267"/>
                  <a:pt x="1066800" y="76200"/>
                </a:cubicBezTo>
                <a:cubicBezTo>
                  <a:pt x="1054100" y="84667"/>
                  <a:pt x="1043180" y="96773"/>
                  <a:pt x="1028700" y="101600"/>
                </a:cubicBezTo>
                <a:cubicBezTo>
                  <a:pt x="1016000" y="105833"/>
                  <a:pt x="1002302" y="107799"/>
                  <a:pt x="990600" y="114300"/>
                </a:cubicBezTo>
                <a:cubicBezTo>
                  <a:pt x="963915" y="129125"/>
                  <a:pt x="943360" y="155447"/>
                  <a:pt x="914400" y="165100"/>
                </a:cubicBezTo>
                <a:cubicBezTo>
                  <a:pt x="901700" y="169333"/>
                  <a:pt x="888002" y="171299"/>
                  <a:pt x="876300" y="177800"/>
                </a:cubicBezTo>
                <a:cubicBezTo>
                  <a:pt x="745292" y="250582"/>
                  <a:pt x="848211" y="212563"/>
                  <a:pt x="762000" y="241300"/>
                </a:cubicBezTo>
                <a:cubicBezTo>
                  <a:pt x="749300" y="254000"/>
                  <a:pt x="738844" y="269437"/>
                  <a:pt x="723900" y="279400"/>
                </a:cubicBezTo>
                <a:cubicBezTo>
                  <a:pt x="712761" y="286826"/>
                  <a:pt x="697774" y="286113"/>
                  <a:pt x="685800" y="292100"/>
                </a:cubicBezTo>
                <a:cubicBezTo>
                  <a:pt x="672148" y="298926"/>
                  <a:pt x="661352" y="310674"/>
                  <a:pt x="647700" y="317500"/>
                </a:cubicBezTo>
                <a:cubicBezTo>
                  <a:pt x="635726" y="323487"/>
                  <a:pt x="621302" y="323699"/>
                  <a:pt x="609600" y="330200"/>
                </a:cubicBezTo>
                <a:cubicBezTo>
                  <a:pt x="582915" y="345025"/>
                  <a:pt x="562360" y="371347"/>
                  <a:pt x="533400" y="381000"/>
                </a:cubicBezTo>
                <a:cubicBezTo>
                  <a:pt x="520700" y="385233"/>
                  <a:pt x="507274" y="387713"/>
                  <a:pt x="495300" y="393700"/>
                </a:cubicBezTo>
                <a:cubicBezTo>
                  <a:pt x="474655" y="404022"/>
                  <a:pt x="420782" y="447133"/>
                  <a:pt x="406400" y="457200"/>
                </a:cubicBezTo>
                <a:cubicBezTo>
                  <a:pt x="381391" y="474706"/>
                  <a:pt x="355600" y="491067"/>
                  <a:pt x="330200" y="508000"/>
                </a:cubicBezTo>
                <a:cubicBezTo>
                  <a:pt x="317500" y="516467"/>
                  <a:pt x="306580" y="528573"/>
                  <a:pt x="292100" y="533400"/>
                </a:cubicBezTo>
                <a:cubicBezTo>
                  <a:pt x="200749" y="563850"/>
                  <a:pt x="314828" y="526906"/>
                  <a:pt x="203200" y="558800"/>
                </a:cubicBezTo>
                <a:cubicBezTo>
                  <a:pt x="190328" y="562478"/>
                  <a:pt x="178168" y="568596"/>
                  <a:pt x="165100" y="571500"/>
                </a:cubicBezTo>
                <a:cubicBezTo>
                  <a:pt x="139963" y="577086"/>
                  <a:pt x="113882" y="577955"/>
                  <a:pt x="88900" y="584200"/>
                </a:cubicBezTo>
                <a:cubicBezTo>
                  <a:pt x="-18055" y="610939"/>
                  <a:pt x="43702" y="609600"/>
                  <a:pt x="0" y="6096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561900" y="5067300"/>
            <a:ext cx="1562800" cy="1130300"/>
          </a:xfrm>
          <a:custGeom>
            <a:avLst/>
            <a:gdLst>
              <a:gd name="connsiteX0" fmla="*/ 51500 w 1562800"/>
              <a:gd name="connsiteY0" fmla="*/ 406400 h 1130300"/>
              <a:gd name="connsiteX1" fmla="*/ 254700 w 1562800"/>
              <a:gd name="connsiteY1" fmla="*/ 533400 h 1130300"/>
              <a:gd name="connsiteX2" fmla="*/ 292800 w 1562800"/>
              <a:gd name="connsiteY2" fmla="*/ 558800 h 1130300"/>
              <a:gd name="connsiteX3" fmla="*/ 419800 w 1562800"/>
              <a:gd name="connsiteY3" fmla="*/ 685800 h 1130300"/>
              <a:gd name="connsiteX4" fmla="*/ 457900 w 1562800"/>
              <a:gd name="connsiteY4" fmla="*/ 723900 h 1130300"/>
              <a:gd name="connsiteX5" fmla="*/ 546800 w 1562800"/>
              <a:gd name="connsiteY5" fmla="*/ 825500 h 1130300"/>
              <a:gd name="connsiteX6" fmla="*/ 661100 w 1562800"/>
              <a:gd name="connsiteY6" fmla="*/ 901700 h 1130300"/>
              <a:gd name="connsiteX7" fmla="*/ 724600 w 1562800"/>
              <a:gd name="connsiteY7" fmla="*/ 927100 h 1130300"/>
              <a:gd name="connsiteX8" fmla="*/ 762700 w 1562800"/>
              <a:gd name="connsiteY8" fmla="*/ 952500 h 1130300"/>
              <a:gd name="connsiteX9" fmla="*/ 877000 w 1562800"/>
              <a:gd name="connsiteY9" fmla="*/ 1003300 h 1130300"/>
              <a:gd name="connsiteX10" fmla="*/ 953200 w 1562800"/>
              <a:gd name="connsiteY10" fmla="*/ 1054100 h 1130300"/>
              <a:gd name="connsiteX11" fmla="*/ 991300 w 1562800"/>
              <a:gd name="connsiteY11" fmla="*/ 1079500 h 1130300"/>
              <a:gd name="connsiteX12" fmla="*/ 1067500 w 1562800"/>
              <a:gd name="connsiteY12" fmla="*/ 1092200 h 1130300"/>
              <a:gd name="connsiteX13" fmla="*/ 1181800 w 1562800"/>
              <a:gd name="connsiteY13" fmla="*/ 1104900 h 1130300"/>
              <a:gd name="connsiteX14" fmla="*/ 1308800 w 1562800"/>
              <a:gd name="connsiteY14" fmla="*/ 1130300 h 1130300"/>
              <a:gd name="connsiteX15" fmla="*/ 1486600 w 1562800"/>
              <a:gd name="connsiteY15" fmla="*/ 1117600 h 1130300"/>
              <a:gd name="connsiteX16" fmla="*/ 1550100 w 1562800"/>
              <a:gd name="connsiteY16" fmla="*/ 1003300 h 1130300"/>
              <a:gd name="connsiteX17" fmla="*/ 1562800 w 1562800"/>
              <a:gd name="connsiteY17" fmla="*/ 914400 h 1130300"/>
              <a:gd name="connsiteX18" fmla="*/ 1550100 w 1562800"/>
              <a:gd name="connsiteY18" fmla="*/ 812800 h 1130300"/>
              <a:gd name="connsiteX19" fmla="*/ 1486600 w 1562800"/>
              <a:gd name="connsiteY19" fmla="*/ 673100 h 1130300"/>
              <a:gd name="connsiteX20" fmla="*/ 1410400 w 1562800"/>
              <a:gd name="connsiteY20" fmla="*/ 596900 h 1130300"/>
              <a:gd name="connsiteX21" fmla="*/ 1334200 w 1562800"/>
              <a:gd name="connsiteY21" fmla="*/ 546100 h 1130300"/>
              <a:gd name="connsiteX22" fmla="*/ 1296100 w 1562800"/>
              <a:gd name="connsiteY22" fmla="*/ 508000 h 1130300"/>
              <a:gd name="connsiteX23" fmla="*/ 1207200 w 1562800"/>
              <a:gd name="connsiteY23" fmla="*/ 482600 h 1130300"/>
              <a:gd name="connsiteX24" fmla="*/ 1169100 w 1562800"/>
              <a:gd name="connsiteY24" fmla="*/ 457200 h 1130300"/>
              <a:gd name="connsiteX25" fmla="*/ 1118300 w 1562800"/>
              <a:gd name="connsiteY25" fmla="*/ 431800 h 1130300"/>
              <a:gd name="connsiteX26" fmla="*/ 1080200 w 1562800"/>
              <a:gd name="connsiteY26" fmla="*/ 393700 h 1130300"/>
              <a:gd name="connsiteX27" fmla="*/ 1042100 w 1562800"/>
              <a:gd name="connsiteY27" fmla="*/ 368300 h 1130300"/>
              <a:gd name="connsiteX28" fmla="*/ 965900 w 1562800"/>
              <a:gd name="connsiteY28" fmla="*/ 292100 h 1130300"/>
              <a:gd name="connsiteX29" fmla="*/ 902400 w 1562800"/>
              <a:gd name="connsiteY29" fmla="*/ 241300 h 1130300"/>
              <a:gd name="connsiteX30" fmla="*/ 851600 w 1562800"/>
              <a:gd name="connsiteY30" fmla="*/ 190500 h 1130300"/>
              <a:gd name="connsiteX31" fmla="*/ 737300 w 1562800"/>
              <a:gd name="connsiteY31" fmla="*/ 139700 h 1130300"/>
              <a:gd name="connsiteX32" fmla="*/ 699200 w 1562800"/>
              <a:gd name="connsiteY32" fmla="*/ 114300 h 1130300"/>
              <a:gd name="connsiteX33" fmla="*/ 661100 w 1562800"/>
              <a:gd name="connsiteY33" fmla="*/ 101600 h 1130300"/>
              <a:gd name="connsiteX34" fmla="*/ 610300 w 1562800"/>
              <a:gd name="connsiteY34" fmla="*/ 76200 h 1130300"/>
              <a:gd name="connsiteX35" fmla="*/ 534100 w 1562800"/>
              <a:gd name="connsiteY35" fmla="*/ 50800 h 1130300"/>
              <a:gd name="connsiteX36" fmla="*/ 496000 w 1562800"/>
              <a:gd name="connsiteY36" fmla="*/ 25400 h 1130300"/>
              <a:gd name="connsiteX37" fmla="*/ 419800 w 1562800"/>
              <a:gd name="connsiteY37" fmla="*/ 0 h 1130300"/>
              <a:gd name="connsiteX38" fmla="*/ 178500 w 1562800"/>
              <a:gd name="connsiteY38" fmla="*/ 12700 h 1130300"/>
              <a:gd name="connsiteX39" fmla="*/ 140400 w 1562800"/>
              <a:gd name="connsiteY39" fmla="*/ 25400 h 1130300"/>
              <a:gd name="connsiteX40" fmla="*/ 102300 w 1562800"/>
              <a:gd name="connsiteY40" fmla="*/ 50800 h 1130300"/>
              <a:gd name="connsiteX41" fmla="*/ 51500 w 1562800"/>
              <a:gd name="connsiteY41" fmla="*/ 165100 h 1130300"/>
              <a:gd name="connsiteX42" fmla="*/ 38800 w 1562800"/>
              <a:gd name="connsiteY42" fmla="*/ 203200 h 1130300"/>
              <a:gd name="connsiteX43" fmla="*/ 26100 w 1562800"/>
              <a:gd name="connsiteY43" fmla="*/ 241300 h 1130300"/>
              <a:gd name="connsiteX44" fmla="*/ 13400 w 1562800"/>
              <a:gd name="connsiteY44" fmla="*/ 292100 h 1130300"/>
              <a:gd name="connsiteX45" fmla="*/ 700 w 1562800"/>
              <a:gd name="connsiteY45" fmla="*/ 355600 h 1130300"/>
              <a:gd name="connsiteX46" fmla="*/ 700 w 1562800"/>
              <a:gd name="connsiteY46" fmla="*/ 39370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62800" h="1130300">
                <a:moveTo>
                  <a:pt x="51500" y="406400"/>
                </a:moveTo>
                <a:lnTo>
                  <a:pt x="254700" y="533400"/>
                </a:lnTo>
                <a:cubicBezTo>
                  <a:pt x="267605" y="541551"/>
                  <a:pt x="282007" y="548007"/>
                  <a:pt x="292800" y="558800"/>
                </a:cubicBezTo>
                <a:lnTo>
                  <a:pt x="419800" y="685800"/>
                </a:lnTo>
                <a:cubicBezTo>
                  <a:pt x="432500" y="698500"/>
                  <a:pt x="446680" y="709875"/>
                  <a:pt x="457900" y="723900"/>
                </a:cubicBezTo>
                <a:cubicBezTo>
                  <a:pt x="488491" y="762139"/>
                  <a:pt x="510357" y="794263"/>
                  <a:pt x="546800" y="825500"/>
                </a:cubicBezTo>
                <a:cubicBezTo>
                  <a:pt x="576579" y="851025"/>
                  <a:pt x="626993" y="884647"/>
                  <a:pt x="661100" y="901700"/>
                </a:cubicBezTo>
                <a:cubicBezTo>
                  <a:pt x="681490" y="911895"/>
                  <a:pt x="704210" y="916905"/>
                  <a:pt x="724600" y="927100"/>
                </a:cubicBezTo>
                <a:cubicBezTo>
                  <a:pt x="738252" y="933926"/>
                  <a:pt x="749048" y="945674"/>
                  <a:pt x="762700" y="952500"/>
                </a:cubicBezTo>
                <a:cubicBezTo>
                  <a:pt x="839131" y="990716"/>
                  <a:pt x="809668" y="962901"/>
                  <a:pt x="877000" y="1003300"/>
                </a:cubicBezTo>
                <a:cubicBezTo>
                  <a:pt x="903177" y="1019006"/>
                  <a:pt x="927800" y="1037167"/>
                  <a:pt x="953200" y="1054100"/>
                </a:cubicBezTo>
                <a:cubicBezTo>
                  <a:pt x="965900" y="1062567"/>
                  <a:pt x="976244" y="1076991"/>
                  <a:pt x="991300" y="1079500"/>
                </a:cubicBezTo>
                <a:cubicBezTo>
                  <a:pt x="1016700" y="1083733"/>
                  <a:pt x="1041976" y="1088797"/>
                  <a:pt x="1067500" y="1092200"/>
                </a:cubicBezTo>
                <a:cubicBezTo>
                  <a:pt x="1105498" y="1097266"/>
                  <a:pt x="1143935" y="1098921"/>
                  <a:pt x="1181800" y="1104900"/>
                </a:cubicBezTo>
                <a:cubicBezTo>
                  <a:pt x="1224443" y="1111633"/>
                  <a:pt x="1308800" y="1130300"/>
                  <a:pt x="1308800" y="1130300"/>
                </a:cubicBezTo>
                <a:lnTo>
                  <a:pt x="1486600" y="1117600"/>
                </a:lnTo>
                <a:cubicBezTo>
                  <a:pt x="1520049" y="1104592"/>
                  <a:pt x="1538612" y="1037764"/>
                  <a:pt x="1550100" y="1003300"/>
                </a:cubicBezTo>
                <a:cubicBezTo>
                  <a:pt x="1554333" y="973667"/>
                  <a:pt x="1562800" y="944334"/>
                  <a:pt x="1562800" y="914400"/>
                </a:cubicBezTo>
                <a:cubicBezTo>
                  <a:pt x="1562800" y="880270"/>
                  <a:pt x="1557251" y="846173"/>
                  <a:pt x="1550100" y="812800"/>
                </a:cubicBezTo>
                <a:cubicBezTo>
                  <a:pt x="1540222" y="766701"/>
                  <a:pt x="1516968" y="710217"/>
                  <a:pt x="1486600" y="673100"/>
                </a:cubicBezTo>
                <a:cubicBezTo>
                  <a:pt x="1463853" y="645299"/>
                  <a:pt x="1435800" y="622300"/>
                  <a:pt x="1410400" y="596900"/>
                </a:cubicBezTo>
                <a:cubicBezTo>
                  <a:pt x="1362834" y="549334"/>
                  <a:pt x="1389339" y="564480"/>
                  <a:pt x="1334200" y="546100"/>
                </a:cubicBezTo>
                <a:cubicBezTo>
                  <a:pt x="1321500" y="533400"/>
                  <a:pt x="1311044" y="517963"/>
                  <a:pt x="1296100" y="508000"/>
                </a:cubicBezTo>
                <a:cubicBezTo>
                  <a:pt x="1285168" y="500712"/>
                  <a:pt x="1213974" y="484294"/>
                  <a:pt x="1207200" y="482600"/>
                </a:cubicBezTo>
                <a:cubicBezTo>
                  <a:pt x="1194500" y="474133"/>
                  <a:pt x="1182352" y="464773"/>
                  <a:pt x="1169100" y="457200"/>
                </a:cubicBezTo>
                <a:cubicBezTo>
                  <a:pt x="1152662" y="447807"/>
                  <a:pt x="1133706" y="442804"/>
                  <a:pt x="1118300" y="431800"/>
                </a:cubicBezTo>
                <a:cubicBezTo>
                  <a:pt x="1103685" y="421361"/>
                  <a:pt x="1093998" y="405198"/>
                  <a:pt x="1080200" y="393700"/>
                </a:cubicBezTo>
                <a:cubicBezTo>
                  <a:pt x="1068474" y="383929"/>
                  <a:pt x="1053508" y="378441"/>
                  <a:pt x="1042100" y="368300"/>
                </a:cubicBezTo>
                <a:cubicBezTo>
                  <a:pt x="1015252" y="344435"/>
                  <a:pt x="993950" y="314540"/>
                  <a:pt x="965900" y="292100"/>
                </a:cubicBezTo>
                <a:cubicBezTo>
                  <a:pt x="944733" y="275167"/>
                  <a:pt x="922660" y="259309"/>
                  <a:pt x="902400" y="241300"/>
                </a:cubicBezTo>
                <a:cubicBezTo>
                  <a:pt x="884502" y="225390"/>
                  <a:pt x="869782" y="206085"/>
                  <a:pt x="851600" y="190500"/>
                </a:cubicBezTo>
                <a:cubicBezTo>
                  <a:pt x="761133" y="112956"/>
                  <a:pt x="880762" y="235341"/>
                  <a:pt x="737300" y="139700"/>
                </a:cubicBezTo>
                <a:cubicBezTo>
                  <a:pt x="724600" y="131233"/>
                  <a:pt x="712852" y="121126"/>
                  <a:pt x="699200" y="114300"/>
                </a:cubicBezTo>
                <a:cubicBezTo>
                  <a:pt x="687226" y="108313"/>
                  <a:pt x="673405" y="106873"/>
                  <a:pt x="661100" y="101600"/>
                </a:cubicBezTo>
                <a:cubicBezTo>
                  <a:pt x="643699" y="94142"/>
                  <a:pt x="627878" y="83231"/>
                  <a:pt x="610300" y="76200"/>
                </a:cubicBezTo>
                <a:cubicBezTo>
                  <a:pt x="585441" y="66256"/>
                  <a:pt x="556377" y="65652"/>
                  <a:pt x="534100" y="50800"/>
                </a:cubicBezTo>
                <a:cubicBezTo>
                  <a:pt x="521400" y="42333"/>
                  <a:pt x="509948" y="31599"/>
                  <a:pt x="496000" y="25400"/>
                </a:cubicBezTo>
                <a:cubicBezTo>
                  <a:pt x="471534" y="14526"/>
                  <a:pt x="419800" y="0"/>
                  <a:pt x="419800" y="0"/>
                </a:cubicBezTo>
                <a:cubicBezTo>
                  <a:pt x="339367" y="4233"/>
                  <a:pt x="258714" y="5408"/>
                  <a:pt x="178500" y="12700"/>
                </a:cubicBezTo>
                <a:cubicBezTo>
                  <a:pt x="165168" y="13912"/>
                  <a:pt x="152374" y="19413"/>
                  <a:pt x="140400" y="25400"/>
                </a:cubicBezTo>
                <a:cubicBezTo>
                  <a:pt x="126748" y="32226"/>
                  <a:pt x="115000" y="42333"/>
                  <a:pt x="102300" y="50800"/>
                </a:cubicBezTo>
                <a:cubicBezTo>
                  <a:pt x="62048" y="111177"/>
                  <a:pt x="81727" y="74420"/>
                  <a:pt x="51500" y="165100"/>
                </a:cubicBezTo>
                <a:lnTo>
                  <a:pt x="38800" y="203200"/>
                </a:lnTo>
                <a:cubicBezTo>
                  <a:pt x="34567" y="215900"/>
                  <a:pt x="29347" y="228313"/>
                  <a:pt x="26100" y="241300"/>
                </a:cubicBezTo>
                <a:cubicBezTo>
                  <a:pt x="21867" y="258233"/>
                  <a:pt x="17186" y="275061"/>
                  <a:pt x="13400" y="292100"/>
                </a:cubicBezTo>
                <a:cubicBezTo>
                  <a:pt x="8717" y="313172"/>
                  <a:pt x="3377" y="334181"/>
                  <a:pt x="700" y="355600"/>
                </a:cubicBezTo>
                <a:cubicBezTo>
                  <a:pt x="-875" y="368202"/>
                  <a:pt x="700" y="381000"/>
                  <a:pt x="700" y="3937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070010" y="5511800"/>
            <a:ext cx="584851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81810" y="5511800"/>
            <a:ext cx="573051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37571" y="5067300"/>
            <a:ext cx="9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94890" y="5041384"/>
            <a:ext cx="97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38" name="Picture 37" descr="p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074" y="425449"/>
            <a:ext cx="1628789" cy="963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015080" y="647700"/>
            <a:ext cx="35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1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038" y="65900"/>
            <a:ext cx="7345362" cy="1339850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3" name="Picture 2" descr="Screen Shot 2018-03-14 at 1.02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250492"/>
            <a:ext cx="6083300" cy="57091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Picture 4" descr="Screen Shot 2018-03-14 at 4.4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4008"/>
            <a:ext cx="5664200" cy="5244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192</TotalTime>
  <Words>334</Words>
  <Application>Microsoft Macintosh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Capital</vt:lpstr>
      <vt:lpstr>4.3(D)</vt:lpstr>
      <vt:lpstr>Fluency Practice</vt:lpstr>
      <vt:lpstr>Problem Solving Strategies</vt:lpstr>
      <vt:lpstr>Lesson </vt:lpstr>
      <vt:lpstr>PowerPoint Presentation</vt:lpstr>
      <vt:lpstr>PowerPoint Presentation</vt:lpstr>
      <vt:lpstr>Ways to Compare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18</cp:revision>
  <dcterms:created xsi:type="dcterms:W3CDTF">2017-09-22T23:49:10Z</dcterms:created>
  <dcterms:modified xsi:type="dcterms:W3CDTF">2018-03-14T21:52:56Z</dcterms:modified>
</cp:coreProperties>
</file>