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71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73" r:id="rId12"/>
    <p:sldId id="266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5.2 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and order two decimals to thousandths and represent comparisons using the symbols &gt;, &lt;, or =</a:t>
            </a:r>
          </a:p>
          <a:p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4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0" y="1746244"/>
            <a:ext cx="8388830" cy="4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8846" y="6167194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do: Student 5</a:t>
            </a:r>
            <a:br>
              <a:rPr lang="en-US" dirty="0" smtClean="0"/>
            </a:br>
            <a:r>
              <a:rPr lang="en-US" sz="3100" dirty="0" smtClean="0"/>
              <a:t>(Same as I Do: Let’s see if you can explain)</a:t>
            </a:r>
            <a:endParaRPr lang="en-US" sz="31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7270"/>
            <a:ext cx="7345362" cy="440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decimals vertically, lining up by decimal point</a:t>
            </a:r>
          </a:p>
          <a:p>
            <a:r>
              <a:rPr lang="en-US" dirty="0" smtClean="0"/>
              <a:t>Use a place value chart if you know it’ll help!</a:t>
            </a:r>
          </a:p>
          <a:p>
            <a:r>
              <a:rPr lang="en-US" dirty="0" smtClean="0"/>
              <a:t>Start from the left (greatest value)</a:t>
            </a:r>
          </a:p>
          <a:p>
            <a:r>
              <a:rPr lang="en-US" dirty="0" smtClean="0"/>
              <a:t>Determine order or &lt;,&gt;, or 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8509" y="588085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Intervene to take your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Do: G</a:t>
            </a:r>
          </a:p>
          <a:p>
            <a:r>
              <a:rPr lang="en-US" dirty="0" smtClean="0"/>
              <a:t>We Do 1: C</a:t>
            </a:r>
          </a:p>
          <a:p>
            <a:r>
              <a:rPr lang="en-US" dirty="0" smtClean="0"/>
              <a:t>We Do 2: F</a:t>
            </a:r>
          </a:p>
          <a:p>
            <a:r>
              <a:rPr lang="en-US" dirty="0" smtClean="0"/>
              <a:t>We Do 3: D</a:t>
            </a:r>
          </a:p>
          <a:p>
            <a:r>
              <a:rPr lang="en-US" dirty="0" smtClean="0"/>
              <a:t>We Do 4: J</a:t>
            </a:r>
          </a:p>
          <a:p>
            <a:r>
              <a:rPr lang="en-US" dirty="0" smtClean="0"/>
              <a:t>We Do 5: G (Same as I Do)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Put these numbers in order from least to greatest: 10.01, 10.10, 10, 10.014</a:t>
            </a:r>
          </a:p>
          <a:p>
            <a:r>
              <a:rPr lang="en-US" sz="2000" dirty="0" smtClean="0"/>
              <a:t>What do &lt; and &gt; represent?</a:t>
            </a:r>
          </a:p>
          <a:p>
            <a:r>
              <a:rPr lang="en-US" sz="2000" dirty="0" smtClean="0"/>
              <a:t>Is 10.9 = 10.90? Why or why not?</a:t>
            </a:r>
          </a:p>
          <a:p>
            <a:r>
              <a:rPr lang="en-US" sz="2000" dirty="0" smtClean="0"/>
              <a:t>What inequality represents the relationship between 9.45 and 9.87 ?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there’s a vocabulary word you know, write or draw something to show you know it.</a:t>
            </a:r>
          </a:p>
          <a:p>
            <a:r>
              <a:rPr lang="en-US" sz="3300" dirty="0" smtClean="0"/>
              <a:t>ex) perimeter (add all sides, goes around, </a:t>
            </a:r>
            <a:r>
              <a:rPr lang="en-US" sz="3300" dirty="0" err="1" smtClean="0"/>
              <a:t>etc</a:t>
            </a:r>
            <a:r>
              <a:rPr lang="en-US" sz="3300" dirty="0" smtClean="0"/>
              <a:t>)</a:t>
            </a:r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Add 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</a:p>
          <a:p>
            <a:r>
              <a:rPr lang="en-US" dirty="0" smtClean="0"/>
              <a:t>Less than</a:t>
            </a:r>
          </a:p>
          <a:p>
            <a:r>
              <a:rPr lang="en-US" dirty="0" smtClean="0"/>
              <a:t>Equal to</a:t>
            </a:r>
          </a:p>
          <a:p>
            <a:r>
              <a:rPr lang="en-US" dirty="0" smtClean="0"/>
              <a:t>Least to greatest</a:t>
            </a:r>
          </a:p>
          <a:p>
            <a:r>
              <a:rPr lang="en-US" dirty="0" smtClean="0"/>
              <a:t>Greatest to least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72" y="2133601"/>
            <a:ext cx="4778397" cy="292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ce_value_chart_for_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95"/>
          <a:stretch/>
        </p:blipFill>
        <p:spPr>
          <a:xfrm>
            <a:off x="304052" y="165100"/>
            <a:ext cx="8227367" cy="387225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76" y="4037357"/>
            <a:ext cx="4194394" cy="257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052" y="4257461"/>
            <a:ext cx="3809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 up the decimal points </a:t>
            </a:r>
          </a:p>
          <a:p>
            <a:endParaRPr lang="en-US" sz="2800" b="1" dirty="0"/>
          </a:p>
          <a:p>
            <a:r>
              <a:rPr lang="en-US" sz="2800" b="1" dirty="0" smtClean="0"/>
              <a:t>Compare from left to right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33234" y="6214083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0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7270"/>
            <a:ext cx="7345362" cy="440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9" y="2067082"/>
            <a:ext cx="8348503" cy="297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4" y="1902576"/>
            <a:ext cx="8146122" cy="444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94852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7" y="1697755"/>
            <a:ext cx="8426306" cy="39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222</TotalTime>
  <Words>314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5.2 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 - Student 4</vt:lpstr>
      <vt:lpstr>We do: Student 5 (Same as I Do: Let’s see if you can explain)</vt:lpstr>
      <vt:lpstr>Debrief</vt:lpstr>
      <vt:lpstr>You Do</vt:lpstr>
      <vt:lpstr>Answer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21</cp:revision>
  <dcterms:created xsi:type="dcterms:W3CDTF">2017-09-22T23:49:10Z</dcterms:created>
  <dcterms:modified xsi:type="dcterms:W3CDTF">2018-03-19T23:58:32Z</dcterms:modified>
</cp:coreProperties>
</file>