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0" r:id="rId6"/>
    <p:sldId id="261" r:id="rId7"/>
    <p:sldId id="263" r:id="rId8"/>
    <p:sldId id="264" r:id="rId9"/>
    <p:sldId id="266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5.3 (A)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estimate to determine solutions to mathematical and real-world problems involving addition, subtraction, multiplication, or division </a:t>
            </a:r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85668"/>
            <a:ext cx="7345363" cy="485837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would you round 512 to the nearest hundred?</a:t>
            </a:r>
          </a:p>
          <a:p>
            <a:pPr marL="0" indent="0">
              <a:buNone/>
            </a:pPr>
            <a:r>
              <a:rPr lang="en-US" dirty="0" smtClean="0"/>
              <a:t>How would you round 38 to the nearest ten?</a:t>
            </a:r>
          </a:p>
          <a:p>
            <a:pPr marL="0" indent="0">
              <a:buNone/>
            </a:pPr>
            <a:r>
              <a:rPr lang="en-US" dirty="0" smtClean="0"/>
              <a:t>Around how much is 489 + 180?</a:t>
            </a:r>
          </a:p>
          <a:p>
            <a:pPr marL="0" indent="0">
              <a:buNone/>
            </a:pPr>
            <a:r>
              <a:rPr lang="en-US" dirty="0" smtClean="0"/>
              <a:t>What is an best estimate of 420-105?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</a:t>
            </a:r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</a:t>
            </a:r>
          </a:p>
          <a:p>
            <a:r>
              <a:rPr lang="en-US" dirty="0" smtClean="0"/>
              <a:t>Round up</a:t>
            </a:r>
          </a:p>
          <a:p>
            <a:r>
              <a:rPr lang="en-US" dirty="0" smtClean="0"/>
              <a:t>Round down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577" y="2196681"/>
            <a:ext cx="5119508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57" y="2171700"/>
            <a:ext cx="7573992" cy="380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04" y="2682815"/>
            <a:ext cx="7573992" cy="278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- Student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65" y="2505075"/>
            <a:ext cx="7538109" cy="275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62" y="2527540"/>
            <a:ext cx="7608498" cy="28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Debrief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Determine </a:t>
                </a:r>
                <a:r>
                  <a:rPr lang="en-US" dirty="0" smtClean="0"/>
                  <a:t>+, -, x 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Round up or down</a:t>
                </a:r>
              </a:p>
              <a:p>
                <a:r>
                  <a:rPr lang="en-US" dirty="0" smtClean="0"/>
                  <a:t>Solve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62" t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109" y="2133600"/>
            <a:ext cx="3407434" cy="304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175</TotalTime>
  <Words>168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Capital</vt:lpstr>
      <vt:lpstr>5.3 (A)</vt:lpstr>
      <vt:lpstr>Fluency Practice</vt:lpstr>
      <vt:lpstr>Problem Solving Strategies</vt:lpstr>
      <vt:lpstr>Lesson</vt:lpstr>
      <vt:lpstr>I Do</vt:lpstr>
      <vt:lpstr>We Do – Student 1</vt:lpstr>
      <vt:lpstr>We do - Student 2</vt:lpstr>
      <vt:lpstr>We do - Student 3</vt:lpstr>
      <vt:lpstr>Debrief</vt:lpstr>
      <vt:lpstr>You 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apetronella</cp:lastModifiedBy>
  <cp:revision>12</cp:revision>
  <dcterms:created xsi:type="dcterms:W3CDTF">2017-09-22T23:49:10Z</dcterms:created>
  <dcterms:modified xsi:type="dcterms:W3CDTF">2018-03-12T17:30:45Z</dcterms:modified>
</cp:coreProperties>
</file>