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multiply with fluency a three-digit number by a two-digit number using the standard algorithm  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84" y="1768415"/>
            <a:ext cx="7434592" cy="487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9 x 7?</a:t>
            </a:r>
          </a:p>
          <a:p>
            <a:pPr marL="0" indent="0">
              <a:buNone/>
            </a:pPr>
            <a:r>
              <a:rPr lang="en-US" dirty="0"/>
              <a:t>What is 11 x 2?</a:t>
            </a:r>
          </a:p>
          <a:p>
            <a:pPr marL="0" indent="0">
              <a:buNone/>
            </a:pPr>
            <a:r>
              <a:rPr lang="en-US" dirty="0"/>
              <a:t>How do we solve 14 x 6?</a:t>
            </a:r>
          </a:p>
          <a:p>
            <a:pPr marL="0" indent="0">
              <a:buNone/>
            </a:pPr>
            <a:r>
              <a:rPr lang="en-US" dirty="0"/>
              <a:t>How do we solve 14 x 14?</a:t>
            </a:r>
          </a:p>
          <a:p>
            <a:pPr marL="0" indent="0">
              <a:buNone/>
            </a:pPr>
            <a:r>
              <a:rPr lang="en-US" dirty="0"/>
              <a:t>How do we solve 144 x 14?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that </a:t>
            </a:r>
            <a:r>
              <a:rPr lang="en-US" dirty="0" smtClean="0"/>
              <a:t>tell multiplication</a:t>
            </a:r>
            <a:endParaRPr lang="en-US" dirty="0"/>
          </a:p>
          <a:p>
            <a:pPr lvl="1"/>
            <a:r>
              <a:rPr lang="en-US" dirty="0"/>
              <a:t>“in all”</a:t>
            </a:r>
          </a:p>
          <a:p>
            <a:pPr lvl="1"/>
            <a:r>
              <a:rPr lang="en-US" dirty="0"/>
              <a:t>“how many </a:t>
            </a:r>
            <a:r>
              <a:rPr lang="en-US" dirty="0" smtClean="0"/>
              <a:t>….”</a:t>
            </a:r>
          </a:p>
          <a:p>
            <a:pPr lvl="1"/>
            <a:r>
              <a:rPr lang="en-US" dirty="0" smtClean="0"/>
              <a:t>Product </a:t>
            </a:r>
          </a:p>
          <a:p>
            <a:r>
              <a:rPr lang="en-US" dirty="0" smtClean="0"/>
              <a:t>Multiply each digit</a:t>
            </a:r>
          </a:p>
          <a:p>
            <a:r>
              <a:rPr lang="en-US" dirty="0" smtClean="0"/>
              <a:t>Line up</a:t>
            </a:r>
          </a:p>
          <a:p>
            <a:r>
              <a:rPr lang="en-US" dirty="0" smtClean="0"/>
              <a:t>Add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81" y="1860053"/>
            <a:ext cx="3500707" cy="432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66988"/>
            <a:ext cx="7536521" cy="226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10" y="2639684"/>
            <a:ext cx="6461184" cy="230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9" y="2528888"/>
            <a:ext cx="7875917" cy="241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4" y="2812211"/>
            <a:ext cx="7082287" cy="218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steps needed</a:t>
            </a:r>
          </a:p>
          <a:p>
            <a:r>
              <a:rPr lang="en-US" dirty="0" smtClean="0"/>
              <a:t>Multiply </a:t>
            </a:r>
          </a:p>
          <a:p>
            <a:r>
              <a:rPr lang="en-US" dirty="0" smtClean="0"/>
              <a:t>or multiply and add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70" y="2633346"/>
            <a:ext cx="4572000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170</TotalTime>
  <Words>175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(B)</vt:lpstr>
      <vt:lpstr>Fluency Practice</vt:lpstr>
      <vt:lpstr>Problem Solving Strategies</vt:lpstr>
      <vt:lpstr>Lesson</vt:lpstr>
      <vt:lpstr>I Do</vt:lpstr>
      <vt:lpstr>We Do – Student 1 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13</cp:revision>
  <dcterms:created xsi:type="dcterms:W3CDTF">2017-09-22T23:49:10Z</dcterms:created>
  <dcterms:modified xsi:type="dcterms:W3CDTF">2018-03-13T18:21:11Z</dcterms:modified>
</cp:coreProperties>
</file>