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solve with proficiency for quotients of up to a four-digit dividend by a two-digit divisor using strategies and the standard algorithm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would I write and solve 120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 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ways can division be written? Which one is the easiest to use to solve single digit problems/multi-digit problems?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would I solve 1300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20 ?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  <a:blipFill rotWithShape="1">
                <a:blip r:embed="rId2"/>
                <a:stretch>
                  <a:fillRect l="-1328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Solving </a:t>
            </a:r>
            <a:r>
              <a:rPr lang="en-US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</a:t>
            </a:r>
          </a:p>
          <a:p>
            <a:r>
              <a:rPr lang="en-US" dirty="0" smtClean="0"/>
              <a:t>Multiply</a:t>
            </a:r>
          </a:p>
          <a:p>
            <a:r>
              <a:rPr lang="en-US" dirty="0" smtClean="0"/>
              <a:t>Subtract</a:t>
            </a:r>
          </a:p>
          <a:p>
            <a:r>
              <a:rPr lang="en-US" dirty="0" smtClean="0"/>
              <a:t>Bring down</a:t>
            </a:r>
          </a:p>
          <a:p>
            <a:r>
              <a:rPr lang="en-US" dirty="0" smtClean="0"/>
              <a:t>Other strategies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28" y="1725282"/>
            <a:ext cx="4408098" cy="41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19" y="2843213"/>
            <a:ext cx="7151298" cy="18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6385"/>
            <a:ext cx="7717676" cy="276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1" y="2656936"/>
            <a:ext cx="7712014" cy="22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2432649"/>
            <a:ext cx="7151297" cy="29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76" y="1917939"/>
            <a:ext cx="5184476" cy="336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683" y="1725283"/>
            <a:ext cx="4615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Subtract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Bring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Continue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Partial quotients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179</TotalTime>
  <Words>173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(C)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17</cp:revision>
  <dcterms:created xsi:type="dcterms:W3CDTF">2017-09-22T23:49:10Z</dcterms:created>
  <dcterms:modified xsi:type="dcterms:W3CDTF">2018-03-13T18:28:22Z</dcterms:modified>
</cp:coreProperties>
</file>