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represent multiplication of decimals with products to the hundredths using objects and pictorial models, including area models</a:t>
            </a:r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510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would I solve 4.2 x 2?</a:t>
            </a:r>
          </a:p>
          <a:p>
            <a:pPr marL="0" indent="0">
              <a:buNone/>
            </a:pPr>
            <a:r>
              <a:rPr lang="en-US" dirty="0" smtClean="0"/>
              <a:t>How can I solve this with a model?</a:t>
            </a:r>
          </a:p>
          <a:p>
            <a:pPr marL="0" indent="0">
              <a:buNone/>
            </a:pPr>
            <a:r>
              <a:rPr lang="en-US" dirty="0" smtClean="0"/>
              <a:t>How can I draw a model to show 2.2 x 4?</a:t>
            </a:r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key for one whole </a:t>
            </a:r>
          </a:p>
          <a:p>
            <a:r>
              <a:rPr lang="en-US" dirty="0" smtClean="0"/>
              <a:t>Count up whole numbers and decimals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58" y="3552016"/>
            <a:ext cx="1388851" cy="270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12" y="3552016"/>
            <a:ext cx="1384300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20" y="1733908"/>
            <a:ext cx="5236235" cy="441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33" y="2133600"/>
            <a:ext cx="4305122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35" y="2133600"/>
            <a:ext cx="4075517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11" y="1699404"/>
            <a:ext cx="4218317" cy="46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the key to determine one whole</a:t>
            </a:r>
          </a:p>
          <a:p>
            <a:pPr marL="0" indent="0">
              <a:buNone/>
            </a:pPr>
            <a:r>
              <a:rPr lang="en-US" dirty="0" smtClean="0"/>
              <a:t>Count pieces of the whole as </a:t>
            </a:r>
            <a:r>
              <a:rPr lang="en-US" dirty="0" smtClean="0"/>
              <a:t>decimals</a:t>
            </a:r>
          </a:p>
          <a:p>
            <a:pPr marL="0" indent="0">
              <a:buNone/>
            </a:pPr>
            <a:r>
              <a:rPr lang="en-US" dirty="0" smtClean="0"/>
              <a:t>Find the matching equation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78" y="3876495"/>
            <a:ext cx="5106838" cy="255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229</TotalTime>
  <Words>175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5.3 (D)</vt:lpstr>
      <vt:lpstr>Fluency Practice</vt:lpstr>
      <vt:lpstr>Problem Solving Strategies</vt:lpstr>
      <vt:lpstr>Lesson</vt:lpstr>
      <vt:lpstr>I Do</vt:lpstr>
      <vt:lpstr>We Do – Student 1</vt:lpstr>
      <vt:lpstr>We do - Student 2</vt:lpstr>
      <vt:lpstr>We do - Student 3</vt:lpstr>
      <vt:lpstr>Debrief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18</cp:revision>
  <dcterms:created xsi:type="dcterms:W3CDTF">2017-09-22T23:49:10Z</dcterms:created>
  <dcterms:modified xsi:type="dcterms:W3CDTF">2018-03-13T18:25:35Z</dcterms:modified>
</cp:coreProperties>
</file>