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4"/>
  </p:notesMasterIdLst>
  <p:sldIdLst>
    <p:sldId id="256" r:id="rId2"/>
    <p:sldId id="259" r:id="rId3"/>
    <p:sldId id="268" r:id="rId4"/>
    <p:sldId id="265" r:id="rId5"/>
    <p:sldId id="269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004AC-7BC9-984F-84DB-4AEA55ABEC33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C68C5-7C2D-1449-9365-1A17ED14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C68C5-7C2D-1449-9365-1A17ED14C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</a:t>
            </a:r>
            <a:r>
              <a:rPr lang="en-US" dirty="0"/>
              <a:t>for products of decimals to the hundredths, including situations involving money, using strategies based on place-value understandings, properties of operations, and the relationship to the multiplication of whole </a:t>
            </a:r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</a:t>
            </a:r>
            <a:endParaRPr lang="en-US" dirty="0"/>
          </a:p>
        </p:txBody>
      </p:sp>
      <p:pic>
        <p:nvPicPr>
          <p:cNvPr id="103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2" y="1939080"/>
            <a:ext cx="8530920" cy="24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that the problem is asking you to multiply</a:t>
            </a:r>
          </a:p>
          <a:p>
            <a:r>
              <a:rPr lang="en-US" dirty="0" smtClean="0"/>
              <a:t>Identify the two numbers you need to multiply and write them vertically</a:t>
            </a:r>
          </a:p>
          <a:p>
            <a:r>
              <a:rPr lang="en-US" dirty="0" smtClean="0"/>
              <a:t>Multiply</a:t>
            </a:r>
          </a:p>
          <a:p>
            <a:r>
              <a:rPr lang="en-US" dirty="0" smtClean="0"/>
              <a:t>Count decimal places</a:t>
            </a:r>
          </a:p>
          <a:p>
            <a:r>
              <a:rPr lang="en-US" dirty="0" smtClean="0"/>
              <a:t>Place your decimal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6" y="3187280"/>
            <a:ext cx="3810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would I solve 120 x 15? </a:t>
            </a:r>
          </a:p>
          <a:p>
            <a:pPr marL="0" indent="0">
              <a:buNone/>
            </a:pPr>
            <a:r>
              <a:rPr lang="en-US" sz="2000" dirty="0" smtClean="0"/>
              <a:t>How do I multiply 12.5 X 13?</a:t>
            </a:r>
          </a:p>
          <a:p>
            <a:pPr marL="0" indent="0">
              <a:buNone/>
            </a:pPr>
            <a:r>
              <a:rPr lang="en-US" sz="2000" dirty="0" smtClean="0"/>
              <a:t>What is the number in the tenths and hundredths place in the  number 143.28?</a:t>
            </a:r>
          </a:p>
          <a:p>
            <a:pPr marL="0" indent="0">
              <a:buNone/>
            </a:pPr>
            <a:r>
              <a:rPr lang="en-US" sz="2000" dirty="0" smtClean="0"/>
              <a:t>How do I know a word problem is asking me to multiply?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&lt;4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there’s a vocabulary word you know, write or draw something to show you know it.</a:t>
            </a:r>
          </a:p>
          <a:p>
            <a:r>
              <a:rPr lang="en-US" sz="3300" dirty="0" smtClean="0"/>
              <a:t>ex) perimeter (add all sides, goes around, </a:t>
            </a:r>
            <a:r>
              <a:rPr lang="en-US" sz="3300" dirty="0" err="1" smtClean="0"/>
              <a:t>etc</a:t>
            </a:r>
            <a:r>
              <a:rPr lang="en-US" sz="3300" dirty="0" smtClean="0"/>
              <a:t>)</a:t>
            </a:r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Add 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7345363" cy="4124578"/>
          </a:xfrm>
        </p:spPr>
        <p:txBody>
          <a:bodyPr>
            <a:normAutofit/>
          </a:bodyPr>
          <a:lstStyle/>
          <a:p>
            <a:r>
              <a:rPr lang="en-US" dirty="0" smtClean="0"/>
              <a:t>Words that show multiplication:</a:t>
            </a:r>
          </a:p>
          <a:p>
            <a:pPr lvl="1"/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As much</a:t>
            </a:r>
          </a:p>
          <a:p>
            <a:pPr lvl="1"/>
            <a:r>
              <a:rPr lang="en-US" dirty="0" smtClean="0"/>
              <a:t>Times as much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for multiplying decimals</a:t>
            </a:r>
          </a:p>
          <a:p>
            <a:pPr lvl="1"/>
            <a:r>
              <a:rPr lang="en-US" dirty="0" smtClean="0"/>
              <a:t>Write vertically</a:t>
            </a:r>
          </a:p>
          <a:p>
            <a:pPr lvl="1"/>
            <a:r>
              <a:rPr lang="en-US" dirty="0" smtClean="0"/>
              <a:t>Multiply</a:t>
            </a:r>
          </a:p>
          <a:p>
            <a:pPr lvl="1"/>
            <a:r>
              <a:rPr lang="en-US" dirty="0" smtClean="0"/>
              <a:t>Count total decimal places</a:t>
            </a:r>
          </a:p>
          <a:p>
            <a:pPr lvl="1"/>
            <a:r>
              <a:rPr lang="en-US" dirty="0" smtClean="0"/>
              <a:t>Locate  place for decimal point in answer</a:t>
            </a:r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9" y="1940943"/>
            <a:ext cx="3173323" cy="217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07" y="1940943"/>
            <a:ext cx="6732758" cy="46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9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103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2" y="1939080"/>
            <a:ext cx="8530920" cy="24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61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2" y="2103805"/>
            <a:ext cx="8423664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132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" y="2090295"/>
            <a:ext cx="8426928" cy="269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8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0" y="2331817"/>
            <a:ext cx="8433275" cy="260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4313" y="6065521"/>
            <a:ext cx="11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213</TotalTime>
  <Words>319</Words>
  <Application>Microsoft Macintosh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5.3 (E)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34</cp:revision>
  <dcterms:created xsi:type="dcterms:W3CDTF">2017-09-22T23:49:10Z</dcterms:created>
  <dcterms:modified xsi:type="dcterms:W3CDTF">2018-03-20T00:12:54Z</dcterms:modified>
</cp:coreProperties>
</file>