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9" r:id="rId3"/>
    <p:sldId id="257" r:id="rId4"/>
    <p:sldId id="265" r:id="rId5"/>
    <p:sldId id="260" r:id="rId6"/>
    <p:sldId id="261" r:id="rId7"/>
    <p:sldId id="263" r:id="rId8"/>
    <p:sldId id="264" r:id="rId9"/>
    <p:sldId id="266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5.3 (F)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 represent quotients of decimals to the hundredths, up to four-digit dividends and two-digit whole number divisors, using objects and pictorial models, including area models</a:t>
            </a:r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Do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4184" y="2024502"/>
            <a:ext cx="76713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Instructions for Content </a:t>
            </a:r>
            <a:r>
              <a:rPr lang="en-US" sz="2400" dirty="0" err="1" smtClean="0"/>
              <a:t>Dev</a:t>
            </a:r>
            <a:r>
              <a:rPr lang="en-US" sz="2400" dirty="0" smtClean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Nothing to do here</a:t>
            </a:r>
          </a:p>
          <a:p>
            <a:endParaRPr lang="en-US" sz="2400" dirty="0" smtClean="0"/>
          </a:p>
          <a:p>
            <a:r>
              <a:rPr lang="en-US" sz="2400" dirty="0" smtClean="0"/>
              <a:t>Instructions for Tutor: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Have students click on the Quiz tab above (on their screen)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Instruct students to take the quiz on this objective, and remind to use their problem solving strategies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185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Practice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2258" y="1863306"/>
                <a:ext cx="7443218" cy="47807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What does an area model look like?</a:t>
                </a:r>
              </a:p>
              <a:p>
                <a:pPr marL="0" indent="0">
                  <a:buNone/>
                </a:pPr>
                <a:r>
                  <a:rPr lang="en-US" dirty="0" smtClean="0"/>
                  <a:t>How can I draw an area model for 2.3?</a:t>
                </a:r>
              </a:p>
              <a:p>
                <a:pPr marL="0" indent="0">
                  <a:buNone/>
                </a:pPr>
                <a:r>
                  <a:rPr lang="en-US" dirty="0" smtClean="0"/>
                  <a:t>How can I draw an area model for 1.5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÷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2?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ea typeface="Cambria Math"/>
                  </a:rPr>
                  <a:t>How can I draw a model to show a 12.3 foot rope being cut into 6 parts?</a:t>
                </a:r>
                <a:endParaRPr lang="en-US" b="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2258" y="1863306"/>
                <a:ext cx="7443218" cy="4780741"/>
              </a:xfrm>
              <a:blipFill rotWithShape="1">
                <a:blip r:embed="rId2"/>
                <a:stretch>
                  <a:fillRect l="-1310" t="-1020" r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Intervene’s</a:t>
            </a:r>
            <a:r>
              <a:rPr lang="en-US" dirty="0" smtClean="0"/>
              <a:t> Problem Solving Strategies:</a:t>
            </a:r>
          </a:p>
          <a:p>
            <a:pPr marL="0" indent="0">
              <a:buNone/>
            </a:pPr>
            <a:r>
              <a:rPr lang="en-US" dirty="0" smtClean="0"/>
              <a:t>Step 1: Show what you know</a:t>
            </a:r>
          </a:p>
          <a:p>
            <a:pPr marL="0" indent="0">
              <a:buNone/>
            </a:pPr>
            <a:r>
              <a:rPr lang="en-US" dirty="0" smtClean="0"/>
              <a:t>Step 2: Solve and Check</a:t>
            </a:r>
          </a:p>
          <a:p>
            <a:pPr marL="0" indent="0">
              <a:buNone/>
            </a:pPr>
            <a:r>
              <a:rPr lang="en-US" dirty="0" smtClean="0"/>
              <a:t>Step 3: Eliminate and Justify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1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Area model</a:t>
            </a:r>
          </a:p>
          <a:p>
            <a:r>
              <a:rPr lang="en-US" dirty="0" smtClean="0"/>
              <a:t>Tenths</a:t>
            </a:r>
          </a:p>
          <a:p>
            <a:r>
              <a:rPr lang="en-US" dirty="0" smtClean="0"/>
              <a:t>Hundredths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070" y="1850366"/>
            <a:ext cx="27622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42" y="4114800"/>
            <a:ext cx="46291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Do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2105025"/>
            <a:ext cx="61055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1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231" y="1820174"/>
            <a:ext cx="4425350" cy="4615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- Student 2</a:t>
            </a:r>
            <a:endParaRPr lang="en-US" dirty="0"/>
          </a:p>
        </p:txBody>
      </p:sp>
      <p:pic>
        <p:nvPicPr>
          <p:cNvPr id="307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281" y="2351881"/>
            <a:ext cx="362902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3</a:t>
            </a:r>
            <a:endParaRPr lang="en-US" dirty="0"/>
          </a:p>
        </p:txBody>
      </p:sp>
      <p:pic>
        <p:nvPicPr>
          <p:cNvPr id="4102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900" y="2133600"/>
            <a:ext cx="5663787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Count and verify expression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2751826"/>
            <a:ext cx="4026918" cy="2993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270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180</TotalTime>
  <Words>154</Words>
  <Application>Microsoft Office PowerPoint</Application>
  <PresentationFormat>On-screen Show 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Capital</vt:lpstr>
      <vt:lpstr>5.3 (F)</vt:lpstr>
      <vt:lpstr>Fluency Practice</vt:lpstr>
      <vt:lpstr>Problem Solving Strategies</vt:lpstr>
      <vt:lpstr>Lesson</vt:lpstr>
      <vt:lpstr>I Do</vt:lpstr>
      <vt:lpstr>We Do – Student 1</vt:lpstr>
      <vt:lpstr>We do - Student 2</vt:lpstr>
      <vt:lpstr>We do - Student 3</vt:lpstr>
      <vt:lpstr>Debrief</vt:lpstr>
      <vt:lpstr>You 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apetronella</cp:lastModifiedBy>
  <cp:revision>18</cp:revision>
  <dcterms:created xsi:type="dcterms:W3CDTF">2017-09-22T23:49:10Z</dcterms:created>
  <dcterms:modified xsi:type="dcterms:W3CDTF">2018-03-13T18:22:56Z</dcterms:modified>
</cp:coreProperties>
</file>