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69" r:id="rId4"/>
    <p:sldId id="270" r:id="rId5"/>
    <p:sldId id="268" r:id="rId6"/>
    <p:sldId id="260" r:id="rId7"/>
    <p:sldId id="261" r:id="rId8"/>
    <p:sldId id="263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for quotients of decimals to the hundredths, up to four-digit dividends and two-digit whole number divisors, using strategies and algorithms, including the standard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that the problem is asking you to divide</a:t>
            </a:r>
          </a:p>
          <a:p>
            <a:r>
              <a:rPr lang="en-US" dirty="0" smtClean="0"/>
              <a:t>Set up the problem</a:t>
            </a:r>
          </a:p>
          <a:p>
            <a:r>
              <a:rPr lang="en-US" dirty="0" smtClean="0"/>
              <a:t>Solve, making sure your decimal is in the correct place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88" y="3953773"/>
            <a:ext cx="47529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 back to </a:t>
            </a:r>
            <a:r>
              <a:rPr lang="en-US" sz="2400" dirty="0" smtClean="0"/>
              <a:t>Intervene for your quiz!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2106" y="1591954"/>
            <a:ext cx="64924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Long Division Review</a:t>
            </a:r>
            <a:endParaRPr lang="en-US" sz="3200" b="1" dirty="0"/>
          </a:p>
        </p:txBody>
      </p:sp>
      <p:pic>
        <p:nvPicPr>
          <p:cNvPr id="6" name="Picture 5" descr="fluen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13" y="2681727"/>
            <a:ext cx="6393950" cy="8592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25050" y="2844270"/>
            <a:ext cx="0" cy="3720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b="1" u="sng" dirty="0" smtClean="0"/>
              <a:t>Step 1: Show what you know</a:t>
            </a:r>
          </a:p>
          <a:p>
            <a:r>
              <a:rPr lang="en-US" sz="3300" dirty="0" smtClean="0"/>
              <a:t>If there’s a vocabulary word </a:t>
            </a:r>
            <a:r>
              <a:rPr lang="en-US" sz="3300" dirty="0" smtClean="0"/>
              <a:t>you </a:t>
            </a:r>
            <a:r>
              <a:rPr lang="en-US" sz="3300" dirty="0" smtClean="0"/>
              <a:t>know, write or draw something to show you know it.</a:t>
            </a:r>
          </a:p>
          <a:p>
            <a:r>
              <a:rPr lang="en-US" sz="3300" dirty="0" smtClean="0"/>
              <a:t>ex) perimeter (add all sides, goes around, </a:t>
            </a:r>
            <a:r>
              <a:rPr lang="en-US" sz="3300" dirty="0" err="1" smtClean="0"/>
              <a:t>etc</a:t>
            </a:r>
            <a:r>
              <a:rPr lang="en-US" sz="3300" dirty="0" smtClean="0"/>
              <a:t>)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2: Solve and Check</a:t>
            </a:r>
          </a:p>
          <a:p>
            <a:r>
              <a:rPr lang="en-US" sz="3300" dirty="0" smtClean="0"/>
              <a:t>Add to check your subtraction, </a:t>
            </a:r>
            <a:r>
              <a:rPr lang="en-US" sz="3300" dirty="0" err="1" smtClean="0"/>
              <a:t>etc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3: Eliminate and Justify</a:t>
            </a:r>
          </a:p>
          <a:p>
            <a:r>
              <a:rPr lang="en-US" sz="3300" dirty="0" smtClean="0"/>
              <a:t>Don’t just cross answers out and pick your favorite choice.  </a:t>
            </a:r>
          </a:p>
          <a:p>
            <a:r>
              <a:rPr lang="en-US" sz="33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757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02065"/>
              </p:ext>
            </p:extLst>
          </p:nvPr>
        </p:nvGraphicFramePr>
        <p:xfrm>
          <a:off x="304053" y="2490217"/>
          <a:ext cx="6582117" cy="39395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039"/>
                <a:gridCol w="2194039"/>
                <a:gridCol w="2194039"/>
              </a:tblGrid>
              <a:tr h="136164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(how many in only 1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jar, how many more)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412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Groups</a:t>
                      </a:r>
                      <a:endParaRPr lang="en-US" sz="2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FF0000"/>
                          </a:solidFill>
                        </a:rPr>
                        <a:t>Divide </a:t>
                      </a:r>
                      <a:r>
                        <a:rPr lang="en-US" sz="3600" b="1" dirty="0" smtClean="0">
                          <a:solidFill>
                            <a:srgbClr val="FF0000"/>
                          </a:solidFill>
                        </a:rPr>
                        <a:t>(÷</a:t>
                      </a:r>
                      <a:r>
                        <a:rPr lang="en-US" sz="3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8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04053" y="1180642"/>
            <a:ext cx="8513535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b="1" dirty="0" smtClean="0"/>
              <a:t>Am I looking for a bigger </a:t>
            </a:r>
            <a:r>
              <a:rPr lang="en-US" b="1" dirty="0" smtClean="0"/>
              <a:t>number or a smaller number?</a:t>
            </a:r>
            <a:endParaRPr lang="en-US" b="1" dirty="0" smtClean="0"/>
          </a:p>
          <a:p>
            <a:pPr lvl="1"/>
            <a:r>
              <a:rPr lang="en-US" b="1" dirty="0" smtClean="0"/>
              <a:t>Are there groups?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3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0" y="430441"/>
            <a:ext cx="7362583" cy="60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5" y="1923890"/>
            <a:ext cx="8239284" cy="24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309638" y="2468612"/>
            <a:ext cx="684406" cy="500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60650" y="2754827"/>
            <a:ext cx="2856938" cy="92333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just 1 week? we’re looking for a smaller number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9080" y="2468612"/>
            <a:ext cx="2343010" cy="28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2090" y="2701161"/>
            <a:ext cx="2539751" cy="1200329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grouping? each, an, every, per </a:t>
            </a:r>
            <a:r>
              <a:rPr lang="mr-IN" dirty="0" smtClean="0"/>
              <a:t>…</a:t>
            </a:r>
            <a:r>
              <a:rPr lang="en-US" dirty="0" smtClean="0"/>
              <a:t>we’re saving the same amount week after week.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7" y="1914070"/>
            <a:ext cx="8644797" cy="236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3" y="1584008"/>
            <a:ext cx="7964348" cy="39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4" y="1806737"/>
            <a:ext cx="8703227" cy="22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176</TotalTime>
  <Words>311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5.3 (G)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Debrief 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24</cp:revision>
  <dcterms:created xsi:type="dcterms:W3CDTF">2017-09-22T23:49:10Z</dcterms:created>
  <dcterms:modified xsi:type="dcterms:W3CDTF">2018-03-19T06:55:25Z</dcterms:modified>
</cp:coreProperties>
</file>