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57268"/>
            <a:ext cx="7342188" cy="2175272"/>
          </a:xfrm>
        </p:spPr>
        <p:txBody>
          <a:bodyPr>
            <a:normAutofit/>
          </a:bodyPr>
          <a:lstStyle/>
          <a:p>
            <a:r>
              <a:rPr lang="en-US" sz="2400" dirty="0"/>
              <a:t> represent and solve multiplication of a whole number and a fraction that refers to the same whole using objects and pictorial models, including area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would I multiply ½ x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can a show this in an area model?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would I multiply 5 x ½?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can I show this in an area or picture model?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  <a:blipFill rotWithShape="1">
                <a:blip r:embed="rId2"/>
                <a:stretch>
                  <a:fillRect l="-1328" t="-1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</a:p>
          <a:p>
            <a:r>
              <a:rPr lang="en-US" dirty="0" smtClean="0"/>
              <a:t>Area model</a:t>
            </a:r>
          </a:p>
          <a:p>
            <a:r>
              <a:rPr lang="en-US" dirty="0" smtClean="0"/>
              <a:t>Using the model to solve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19" y="4198621"/>
            <a:ext cx="40290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054435"/>
            <a:ext cx="52101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205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1" y="1889185"/>
            <a:ext cx="5849503" cy="401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40" y="1880559"/>
            <a:ext cx="6003985" cy="406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410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81" y="2018582"/>
            <a:ext cx="6735688" cy="395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198" y="2731893"/>
            <a:ext cx="5943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8574" y="1802921"/>
            <a:ext cx="2394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Determine that you are multiplying fractions</a:t>
            </a:r>
          </a:p>
          <a:p>
            <a:endParaRPr lang="en-US" sz="2400" dirty="0"/>
          </a:p>
          <a:p>
            <a:r>
              <a:rPr lang="en-US" sz="2400" dirty="0" smtClean="0"/>
              <a:t>Use the area model to help solve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186</TotalTime>
  <Words>160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(I)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21</cp:revision>
  <dcterms:created xsi:type="dcterms:W3CDTF">2017-09-22T23:49:10Z</dcterms:created>
  <dcterms:modified xsi:type="dcterms:W3CDTF">2018-03-13T18:24:16Z</dcterms:modified>
</cp:coreProperties>
</file>