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(J)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 division of a unit fraction by a whole number and the division of a whole number by a unit fraction such as 1/3 ÷ 7 and 7 ÷ 1/3 using objects and pictorial models, including area models 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would I solve 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can I solve this with a number line?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show 10 divided by ½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about 10 divided by 1/5?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1255"/>
            <a:ext cx="5372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division by a fraction. </a:t>
            </a:r>
          </a:p>
          <a:p>
            <a:r>
              <a:rPr lang="en-US" dirty="0" smtClean="0"/>
              <a:t>Determine the fraction the whole number is being divided by.</a:t>
            </a:r>
          </a:p>
          <a:p>
            <a:r>
              <a:rPr lang="en-US" dirty="0" smtClean="0"/>
              <a:t>Write the expression or select the correct number line.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7" y="4585607"/>
            <a:ext cx="6340746" cy="14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52" y="2238016"/>
            <a:ext cx="61436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56" y="2499519"/>
            <a:ext cx="4029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81" y="2766219"/>
            <a:ext cx="47720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0" y="1975449"/>
            <a:ext cx="6116129" cy="373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Determine division by a fraction. </a:t>
            </a:r>
          </a:p>
          <a:p>
            <a:pPr marL="0" indent="0">
              <a:buNone/>
            </a:pPr>
            <a:r>
              <a:rPr lang="en-US" dirty="0" smtClean="0"/>
              <a:t>Determine the “jumps” needed on the number line.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3" y="3555023"/>
            <a:ext cx="74353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263</TotalTime>
  <Words>218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(J)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22</cp:revision>
  <dcterms:created xsi:type="dcterms:W3CDTF">2017-09-22T23:49:10Z</dcterms:created>
  <dcterms:modified xsi:type="dcterms:W3CDTF">2018-03-13T18:26:41Z</dcterms:modified>
</cp:coreProperties>
</file>