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 (K)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and subtract positive rational numbers fluently</a:t>
            </a:r>
            <a:endParaRPr lang="en-US" dirty="0"/>
          </a:p>
          <a:p>
            <a:r>
              <a:rPr lang="en-US" dirty="0" smtClean="0"/>
              <a:t>Intro: 2 minutes</a:t>
            </a:r>
          </a:p>
          <a:p>
            <a:r>
              <a:rPr lang="en-US" dirty="0" smtClean="0"/>
              <a:t>Explain the TEKS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if the problem is asking you to add</a:t>
            </a:r>
          </a:p>
          <a:p>
            <a:r>
              <a:rPr lang="en-US" dirty="0" smtClean="0"/>
              <a:t>Set up the problem</a:t>
            </a:r>
          </a:p>
          <a:p>
            <a:r>
              <a:rPr lang="en-US" dirty="0" smtClean="0"/>
              <a:t>Solve and simplify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795" y="3354598"/>
            <a:ext cx="4572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[5-10 min]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0112" y="2133601"/>
                <a:ext cx="7345363" cy="451044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What words in a problem tell us we should add?</a:t>
                </a:r>
              </a:p>
              <a:p>
                <a:r>
                  <a:rPr lang="en-US" sz="2000" dirty="0" smtClean="0"/>
                  <a:t>How do I add 3.45 + 6.077?</a:t>
                </a:r>
              </a:p>
              <a:p>
                <a:r>
                  <a:rPr lang="en-US" sz="2000" dirty="0" smtClean="0"/>
                  <a:t>How do I add 19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 smtClean="0"/>
                  <a:t> + 2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 smtClean="0"/>
                  <a:t> ?</a:t>
                </a:r>
              </a:p>
              <a:p>
                <a:r>
                  <a:rPr lang="en-US" sz="2000" dirty="0" smtClean="0"/>
                  <a:t>What is $9.23 + $14.00?</a:t>
                </a:r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112" y="2133601"/>
                <a:ext cx="7345363" cy="4510446"/>
              </a:xfrm>
              <a:blipFill rotWithShape="1">
                <a:blip r:embed="rId2"/>
                <a:stretch>
                  <a:fillRect l="-747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Strategies [explain in 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[2- 5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up the decimals to add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1" y="2854266"/>
            <a:ext cx="5715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[2- 5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that signal addition</a:t>
            </a:r>
          </a:p>
          <a:p>
            <a:pPr lvl="1"/>
            <a:r>
              <a:rPr lang="en-US" dirty="0" smtClean="0"/>
              <a:t>Total,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much</a:t>
            </a:r>
          </a:p>
          <a:p>
            <a:pPr lvl="1"/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Distance</a:t>
            </a:r>
          </a:p>
          <a:p>
            <a:r>
              <a:rPr lang="en-US" dirty="0" smtClean="0"/>
              <a:t>Find the common denominator</a:t>
            </a:r>
          </a:p>
          <a:p>
            <a:r>
              <a:rPr lang="en-US" dirty="0" smtClean="0"/>
              <a:t>Add and simplify</a:t>
            </a:r>
            <a:endParaRPr lang="en-US" dirty="0" smtClean="0"/>
          </a:p>
        </p:txBody>
      </p:sp>
      <p:pic>
        <p:nvPicPr>
          <p:cNvPr id="1028" name="Picture 4" descr="Image result for adding fractions with unlike denomina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1943880"/>
            <a:ext cx="26860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5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10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43" y="2133600"/>
            <a:ext cx="5782702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205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19" y="2561431"/>
            <a:ext cx="59245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5128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44" y="3194844"/>
            <a:ext cx="60579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081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94" y="3137694"/>
            <a:ext cx="5715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158</TotalTime>
  <Words>243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5.3 (K)</vt:lpstr>
      <vt:lpstr>Fluency Practice [5-10 min]</vt:lpstr>
      <vt:lpstr>Problem Solving Strategies [explain in 2 minutes]</vt:lpstr>
      <vt:lpstr>Lesson [2- 5 minutes]</vt:lpstr>
      <vt:lpstr>Lesson [2- 5 minutes]</vt:lpstr>
      <vt:lpstr>I Do [5 minutes]</vt:lpstr>
      <vt:lpstr>We Do – Student 1 [5 minutes]</vt:lpstr>
      <vt:lpstr>We do - Student 2 [5 minutes]</vt:lpstr>
      <vt:lpstr>We do - Student 3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24</cp:revision>
  <dcterms:created xsi:type="dcterms:W3CDTF">2017-09-22T23:49:10Z</dcterms:created>
  <dcterms:modified xsi:type="dcterms:W3CDTF">2018-03-08T17:28:16Z</dcterms:modified>
</cp:coreProperties>
</file>