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9" r:id="rId3"/>
    <p:sldId id="257" r:id="rId4"/>
    <p:sldId id="265" r:id="rId5"/>
    <p:sldId id="260" r:id="rId6"/>
    <p:sldId id="261" r:id="rId7"/>
    <p:sldId id="263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5.3 (L)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 whole numbers by unit fractions and unit fractions by whole numbers</a:t>
            </a:r>
          </a:p>
          <a:p>
            <a:r>
              <a:rPr lang="en-US" dirty="0" smtClean="0"/>
              <a:t>Intro: 2 minutes</a:t>
            </a:r>
          </a:p>
          <a:p>
            <a:r>
              <a:rPr lang="en-US" dirty="0" smtClean="0"/>
              <a:t>Explain the TEKS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Do [1 minute to explain]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4184" y="2024502"/>
            <a:ext cx="76713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Instructions for Content </a:t>
            </a:r>
            <a:r>
              <a:rPr lang="en-US" sz="2400" dirty="0" err="1" smtClean="0"/>
              <a:t>Dev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Nothing to do here</a:t>
            </a:r>
          </a:p>
          <a:p>
            <a:endParaRPr lang="en-US" sz="2400" dirty="0" smtClean="0"/>
          </a:p>
          <a:p>
            <a:r>
              <a:rPr lang="en-US" sz="2400" dirty="0" smtClean="0"/>
              <a:t>Instructions for Tutor: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Have students click on the Quiz tab above (on their screen)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Instruct students to take the quiz on this objective, and remind to use their problem solving strategies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Fluency Practice [5-10 min]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  </a:t>
                </a:r>
              </a:p>
              <a:p>
                <a:pPr lvl="1"/>
                <a:r>
                  <a:rPr lang="en-US" sz="1800" dirty="0" smtClean="0"/>
                  <a:t>What is the numerator?</a:t>
                </a:r>
              </a:p>
              <a:p>
                <a:pPr lvl="1"/>
                <a:r>
                  <a:rPr lang="en-US" sz="1800" dirty="0" smtClean="0"/>
                  <a:t>What is the denominator?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divided by 3?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3 divided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words in a word problem tell us that we should divide?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0112" y="2133601"/>
                <a:ext cx="7345363" cy="4510446"/>
              </a:xfrm>
              <a:blipFill rotWithShape="1"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33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[explain in 2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Intervene’s</a:t>
            </a:r>
            <a:r>
              <a:rPr lang="en-US" dirty="0" smtClean="0"/>
              <a:t> Problem Solving Strategies:</a:t>
            </a:r>
          </a:p>
          <a:p>
            <a:pPr marL="0" indent="0">
              <a:buNone/>
            </a:pPr>
            <a:r>
              <a:rPr lang="en-US" dirty="0" smtClean="0"/>
              <a:t>Step 1: Show what you know</a:t>
            </a:r>
          </a:p>
          <a:p>
            <a:pPr marL="0" indent="0">
              <a:buNone/>
            </a:pPr>
            <a:r>
              <a:rPr lang="en-US" dirty="0" smtClean="0"/>
              <a:t>Step 2: Solve and Check</a:t>
            </a:r>
          </a:p>
          <a:p>
            <a:pPr marL="0" indent="0">
              <a:buNone/>
            </a:pPr>
            <a:r>
              <a:rPr lang="en-US" dirty="0" smtClean="0"/>
              <a:t>Step 3: Eliminate and Justify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1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[2- 5 minutes]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Reciprocal </a:t>
            </a:r>
          </a:p>
          <a:p>
            <a:r>
              <a:rPr lang="en-US" dirty="0" smtClean="0"/>
              <a:t>Change sign and flip</a:t>
            </a:r>
          </a:p>
          <a:p>
            <a:r>
              <a:rPr lang="en-US" dirty="0" smtClean="0"/>
              <a:t>Multiply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21" y="2430493"/>
            <a:ext cx="3562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68" y="4168356"/>
            <a:ext cx="30670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Do [5 minutes]</a:t>
            </a:r>
            <a:endParaRPr lang="en-US" dirty="0"/>
          </a:p>
        </p:txBody>
      </p:sp>
      <p:pic>
        <p:nvPicPr>
          <p:cNvPr id="103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606" y="2899569"/>
            <a:ext cx="60483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</a:t>
            </a:r>
            <a:r>
              <a:rPr lang="mr-IN" dirty="0" smtClean="0"/>
              <a:t>–</a:t>
            </a:r>
            <a:r>
              <a:rPr lang="en-US" dirty="0" smtClean="0"/>
              <a:t> Student 1 [5 minutes]</a:t>
            </a:r>
            <a:endParaRPr lang="en-US" dirty="0"/>
          </a:p>
        </p:txBody>
      </p:sp>
      <p:pic>
        <p:nvPicPr>
          <p:cNvPr id="2058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931" y="2928144"/>
            <a:ext cx="61817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do - Student 2 [5 minutes]</a:t>
            </a:r>
            <a:endParaRPr lang="en-US" dirty="0"/>
          </a:p>
        </p:txBody>
      </p:sp>
      <p:pic>
        <p:nvPicPr>
          <p:cNvPr id="512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56" y="3342481"/>
            <a:ext cx="62388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 [5 minutes]</a:t>
            </a:r>
            <a:endParaRPr lang="en-US" dirty="0"/>
          </a:p>
        </p:txBody>
      </p:sp>
      <p:pic>
        <p:nvPicPr>
          <p:cNvPr id="308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69" y="2690019"/>
            <a:ext cx="61150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98638" y="244475"/>
            <a:ext cx="7345362" cy="1339850"/>
          </a:xfrm>
        </p:spPr>
        <p:txBody>
          <a:bodyPr/>
          <a:lstStyle/>
          <a:p>
            <a:r>
              <a:rPr lang="en-US" dirty="0" smtClean="0"/>
              <a:t>Debrief [2 minutes]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97811"/>
            <a:ext cx="3390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that the problem is asking you to divide</a:t>
            </a:r>
          </a:p>
          <a:p>
            <a:endParaRPr lang="en-US" dirty="0"/>
          </a:p>
          <a:p>
            <a:r>
              <a:rPr lang="en-US" dirty="0" smtClean="0"/>
              <a:t>Flip the second fraction </a:t>
            </a:r>
          </a:p>
          <a:p>
            <a:endParaRPr lang="en-US" dirty="0"/>
          </a:p>
          <a:p>
            <a:r>
              <a:rPr lang="en-US" dirty="0" smtClean="0"/>
              <a:t>Multiply</a:t>
            </a:r>
          </a:p>
          <a:p>
            <a:endParaRPr lang="en-US" dirty="0"/>
          </a:p>
          <a:p>
            <a:r>
              <a:rPr lang="en-US" smtClean="0"/>
              <a:t>Simplify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13" y="3410598"/>
            <a:ext cx="15811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003" y="1628074"/>
            <a:ext cx="18859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27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162</TotalTime>
  <Words>229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Capital</vt:lpstr>
      <vt:lpstr>5.3 (L)</vt:lpstr>
      <vt:lpstr>Fluency Practice [5-10 min]</vt:lpstr>
      <vt:lpstr>Problem Solving Strategies [explain in 2 minutes]</vt:lpstr>
      <vt:lpstr>Lesson [2- 5 minutes]</vt:lpstr>
      <vt:lpstr>I Do [5 minutes]</vt:lpstr>
      <vt:lpstr>We Do – Student 1 [5 minutes]</vt:lpstr>
      <vt:lpstr>We do - Student 2 [5 minutes]</vt:lpstr>
      <vt:lpstr>We do - Student 3 [5 minutes]</vt:lpstr>
      <vt:lpstr>Debrief [2 minutes]</vt:lpstr>
      <vt:lpstr>You Do [1 minute to explain]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apetronella</cp:lastModifiedBy>
  <cp:revision>27</cp:revision>
  <dcterms:created xsi:type="dcterms:W3CDTF">2017-09-22T23:49:10Z</dcterms:created>
  <dcterms:modified xsi:type="dcterms:W3CDTF">2018-03-08T23:38:12Z</dcterms:modified>
</cp:coreProperties>
</file>