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7" r:id="rId6"/>
    <p:sldId id="260" r:id="rId7"/>
    <p:sldId id="261" r:id="rId8"/>
    <p:sldId id="263" r:id="rId9"/>
    <p:sldId id="264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5.3(B)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ultiply </a:t>
            </a:r>
            <a:r>
              <a:rPr lang="en-US" dirty="0"/>
              <a:t>with fluency a three-digit number by a two-digit number using the standard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Look for key words to determine you need to multiply.</a:t>
            </a:r>
          </a:p>
          <a:p>
            <a:pPr marL="0" indent="0">
              <a:buNone/>
            </a:pPr>
            <a:r>
              <a:rPr lang="en-US" dirty="0" smtClean="0"/>
              <a:t>Follow the process for multiplying two and three digit numbers. </a:t>
            </a:r>
          </a:p>
          <a:p>
            <a:pPr marL="0" indent="0">
              <a:buNone/>
            </a:pPr>
            <a:r>
              <a:rPr lang="en-US" dirty="0" smtClean="0"/>
              <a:t>Finish any additional steps as  needed.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51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What is 9 x 7?</a:t>
            </a:r>
          </a:p>
          <a:p>
            <a:pPr marL="0" indent="0">
              <a:buNone/>
            </a:pPr>
            <a:r>
              <a:rPr lang="en-US" sz="3600" dirty="0" smtClean="0"/>
              <a:t>What is 11 x 2?</a:t>
            </a:r>
          </a:p>
          <a:p>
            <a:pPr marL="0" indent="0">
              <a:buNone/>
            </a:pPr>
            <a:r>
              <a:rPr lang="en-US" sz="3600" dirty="0" smtClean="0"/>
              <a:t>How do we solve 14 x 6?</a:t>
            </a:r>
          </a:p>
          <a:p>
            <a:pPr marL="0" indent="0">
              <a:buNone/>
            </a:pPr>
            <a:r>
              <a:rPr lang="en-US" sz="3600" dirty="0" smtClean="0"/>
              <a:t>How do we solve 14 x 14?</a:t>
            </a:r>
          </a:p>
          <a:p>
            <a:pPr marL="0" indent="0">
              <a:buNone/>
            </a:pPr>
            <a:r>
              <a:rPr lang="en-US" sz="3600" dirty="0" smtClean="0"/>
              <a:t>How do we solve 144 x 14?</a:t>
            </a:r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26166"/>
              </p:ext>
            </p:extLst>
          </p:nvPr>
        </p:nvGraphicFramePr>
        <p:xfrm>
          <a:off x="900112" y="3033255"/>
          <a:ext cx="7345362" cy="32986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345362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0113" y="450100"/>
            <a:ext cx="7345363" cy="1414601"/>
          </a:xfrm>
        </p:spPr>
        <p:txBody>
          <a:bodyPr/>
          <a:lstStyle/>
          <a:p>
            <a:r>
              <a:rPr lang="en-US" dirty="0" smtClean="0"/>
              <a:t>Mark </a:t>
            </a:r>
            <a:r>
              <a:rPr lang="en-US" dirty="0" smtClean="0"/>
              <a:t>ate 8 cookies with 291 calories each. Maria ate 2 donuts with 326 calories each. How many calories did Mark and Maria eat in all?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4802"/>
              </p:ext>
            </p:extLst>
          </p:nvPr>
        </p:nvGraphicFramePr>
        <p:xfrm>
          <a:off x="900114" y="2309880"/>
          <a:ext cx="7345362" cy="32986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68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3" name="Picture 2" descr="Screen Shot 2018-03-10 at 4.5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5" y="2028883"/>
            <a:ext cx="8050739" cy="28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0 at 4.5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9" y="1783226"/>
            <a:ext cx="8415220" cy="29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5553</TotalTime>
  <Words>318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5.3(B)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13</cp:revision>
  <dcterms:created xsi:type="dcterms:W3CDTF">2017-09-22T23:49:10Z</dcterms:created>
  <dcterms:modified xsi:type="dcterms:W3CDTF">2018-03-14T17:15:10Z</dcterms:modified>
</cp:coreProperties>
</file>